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sldIdLst>
    <p:sldId id="3619" r:id="rId5"/>
    <p:sldId id="3621" r:id="rId6"/>
    <p:sldId id="3622" r:id="rId7"/>
    <p:sldId id="3623" r:id="rId8"/>
    <p:sldId id="362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4A1525-07C2-194B-E61C-324792A9162E}" name="Boyle, Kirsten" initials="KB" userId="S::Kirsten.Boyle@informa.com::73da9d0e-bd68-4cd1-9e1a-615f6a411ea5" providerId="AD"/>
  <p188:author id="{6F537E8B-35F8-AD7A-57FE-525EB2A76006}" name="Britta Baarstad" initials="BB" userId="S::bbaarstad@winsightmedia.com::0b7a7d39-082c-4916-8339-7abbdf252f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FF1F5"/>
    <a:srgbClr val="3681FF"/>
    <a:srgbClr val="F1FB5A"/>
    <a:srgbClr val="002144"/>
    <a:srgbClr val="382665"/>
    <a:srgbClr val="40C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61" autoAdjust="0"/>
    <p:restoredTop sz="95753"/>
  </p:normalViewPr>
  <p:slideViewPr>
    <p:cSldViewPr snapToGrid="0">
      <p:cViewPr varScale="1">
        <p:scale>
          <a:sx n="122" d="100"/>
          <a:sy n="122" d="100"/>
        </p:scale>
        <p:origin x="9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06BE3-FCF7-4DA2-88C9-E4225293F9E0}" type="datetimeFigureOut">
              <a:rPr lang="en-US" smtClean="0"/>
              <a:t>6/30/26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D6044-D52D-4999-82D9-29C5B1FBF2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yellow background with text&#10;&#10;Description automatically generated">
            <a:extLst>
              <a:ext uri="{FF2B5EF4-FFF2-40B4-BE49-F238E27FC236}">
                <a16:creationId xmlns:a16="http://schemas.microsoft.com/office/drawing/2014/main" id="{C8C844C4-9A9F-1AD0-BDCB-9F7FB9E36A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22664" y="0"/>
            <a:ext cx="126025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146629-FB40-E6D3-9BF7-FC9F8B0041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C3D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40C3D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0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C3D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17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40C3D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0C3D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40C3D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40C3D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3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C3D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ECB3DC2-2E86-7DEC-38C0-1C0261B8CD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E5C4B4-3DAE-C943-9CCB-902913B0E1BC}" type="datetimeFigureOut">
              <a:rPr lang="en-US" smtClean="0"/>
              <a:pPr/>
              <a:t>6/30/26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6F43A1-7018-5746-9ED6-4EB188F0F0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40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9FE95D-4656-B03B-CCE9-095D45B2EF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E5C4B4-3DAE-C943-9CCB-902913B0E1BC}" type="datetimeFigureOut">
              <a:rPr lang="en-US" smtClean="0"/>
              <a:t>6/30/26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F43A1-7018-5746-9ED6-4EB188F0F0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7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E5C4B4-3DAE-C943-9CCB-902913B0E1BC}" type="datetimeFigureOut">
              <a:rPr lang="en-US" smtClean="0"/>
              <a:t>6/30/26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F43A1-7018-5746-9ED6-4EB188F0F0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42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DE5C4B4-3DAE-C943-9CCB-902913B0E1BC}" type="datetimeFigureOut">
              <a:rPr lang="en-US" smtClean="0"/>
              <a:t>6/30/26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F43A1-7018-5746-9ED6-4EB188F0F0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29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12E4591-CF4C-F841-92D0-38C225E3B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A0907D16-3883-AC45-887F-D6CCC8F72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0200"/>
            <a:ext cx="12192000" cy="265364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106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88" b="1" i="0">
                <a:solidFill>
                  <a:schemeClr val="bg1"/>
                </a:solidFill>
                <a:latin typeface="Rajdhani"/>
                <a:cs typeface="Rajdhan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676443" y="2228400"/>
            <a:ext cx="3909987" cy="2199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88" b="1" i="0">
                <a:solidFill>
                  <a:schemeClr val="bg1"/>
                </a:solidFill>
                <a:latin typeface="Rajdhani"/>
                <a:cs typeface="Rajdhan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8364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886F31-72E5-B1B4-CFE1-29D12174F9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F43A1-7018-5746-9ED6-4EB188F0F04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C8915-B162-6401-BB12-06BE56752639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63512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 dirty="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83261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8" r:id="rId6"/>
    <p:sldLayoutId id="2147483666" r:id="rId7"/>
    <p:sldLayoutId id="2147483667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leo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and yellow logo&#10;&#10;AI-generated content may be incorrect.">
            <a:extLst>
              <a:ext uri="{FF2B5EF4-FFF2-40B4-BE49-F238E27FC236}">
                <a16:creationId xmlns:a16="http://schemas.microsoft.com/office/drawing/2014/main" id="{AED6699D-CAE5-893E-198C-B258FC2532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0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8FC8-C239-F1F7-1E4E-D162AB38E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B1B24-E6C1-4498-8983-2FCBCD875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76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4E0F6-A1B1-66D2-B1C2-CBB9D4278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951A8-27A5-B493-6445-A27A49061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5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1E23F-51DF-4CA4-BA5B-ACE17648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A7635-B474-06C7-32BA-33503AFCB3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BDFA8-F545-5D83-E3A7-7AC19E0D9B8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8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240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STEC25">
      <a:dk1>
        <a:srgbClr val="021F2D"/>
      </a:dk1>
      <a:lt1>
        <a:srgbClr val="021F2D"/>
      </a:lt1>
      <a:dk2>
        <a:srgbClr val="DCE552"/>
      </a:dk2>
      <a:lt2>
        <a:srgbClr val="EFF1F5"/>
      </a:lt2>
      <a:accent1>
        <a:srgbClr val="3681FF"/>
      </a:accent1>
      <a:accent2>
        <a:srgbClr val="3FC3D8"/>
      </a:accent2>
      <a:accent3>
        <a:srgbClr val="82CCC2"/>
      </a:accent3>
      <a:accent4>
        <a:srgbClr val="FF377D"/>
      </a:accent4>
      <a:accent5>
        <a:srgbClr val="EC9A3D"/>
      </a:accent5>
      <a:accent6>
        <a:srgbClr val="00A9AA"/>
      </a:accent6>
      <a:hlink>
        <a:srgbClr val="0563C1"/>
      </a:hlink>
      <a:folHlink>
        <a:srgbClr val="69D9F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02F6555DD20846BA2126E4EAF38B90" ma:contentTypeVersion="30" ma:contentTypeDescription="Create a new document." ma:contentTypeScope="" ma:versionID="2480d874b92943e4b9800bada445a6c2">
  <xsd:schema xmlns:xsd="http://www.w3.org/2001/XMLSchema" xmlns:xs="http://www.w3.org/2001/XMLSchema" xmlns:p="http://schemas.microsoft.com/office/2006/metadata/properties" xmlns:ns1="http://schemas.microsoft.com/sharepoint/v3" xmlns:ns2="ed456244-6808-42e2-8e04-bcdfdf294399" xmlns:ns3="c0087032-67e8-4234-a132-d531a9a95f17" xmlns:ns4="http://schemas.microsoft.com/sharepoint/v4" targetNamespace="http://schemas.microsoft.com/office/2006/metadata/properties" ma:root="true" ma:fieldsID="37892594f07af35b1d9c2e2501695831" ns1:_="" ns2:_="" ns3:_="" ns4:_="">
    <xsd:import namespace="http://schemas.microsoft.com/sharepoint/v3"/>
    <xsd:import namespace="ed456244-6808-42e2-8e04-bcdfdf294399"/>
    <xsd:import namespace="c0087032-67e8-4234-a132-d531a9a95f17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_dlc_DocIdUrl" minOccurs="0"/>
                <xsd:element ref="ns2:URL" minOccurs="0"/>
                <xsd:element ref="ns2:lcf76f155ced4ddcb4097134ff3c332f0" minOccurs="0"/>
                <xsd:element ref="ns2:Sign_x002d_off_x0020_statu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Notes" minOccurs="0"/>
                <xsd:element ref="ns2:Are_x0020_there_x0020_videos_x0020_or_x0020_audio_x0020_within_x0020_your_x0020_presentation_x003f_" minOccurs="0"/>
                <xsd:element ref="ns2:Your_x0020_Name" minOccurs="0"/>
                <xsd:element ref="ns2:ArchiverLinkFileType" minOccurs="0"/>
                <xsd:element ref="ns4:IconOverlay" minOccurs="0"/>
                <xsd:element ref="ns1:_vti_ItemDeclaredRecord" minOccurs="0"/>
                <xsd:element ref="ns1:_vti_ItemHoldRecord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36" nillable="true" ma:displayName="Declared Record" ma:hidden="true" ma:internalName="_vti_ItemDeclaredRecord" ma:readOnly="true">
      <xsd:simpleType>
        <xsd:restriction base="dms:DateTime"/>
      </xsd:simpleType>
    </xsd:element>
    <xsd:element name="_vti_ItemHoldRecordStatus" ma:index="37" nillable="true" ma:displayName="Hold and Record Status" ma:decimals="0" ma:hidden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56244-6808-42e2-8e04-bcdfdf294399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_dlc_DocIdUrl" ma:index="11" nillable="true" ma:displayName="Document ID" ma:format="" ma:internalName="_dlc_DocId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URL" ma:index="12" nillable="true" ma:displayName="URL" ma:format="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0" ma:index="13" nillable="true" ma:displayName="Image Tags_0" ma:hidden="true" ma:internalName="lcf76f155ced4ddcb4097134ff3c332f0" ma:readOnly="false">
      <xsd:simpleType>
        <xsd:restriction base="dms:Note"/>
      </xsd:simpleType>
    </xsd:element>
    <xsd:element name="Sign_x002d_off_x0020_status" ma:index="14" nillable="true" ma:displayName="Sign-off status" ma:internalName="Sign_x002d_off_x0020_status" ma:readOnly="false">
      <xsd:simpleType>
        <xsd:restriction base="dms:Text">
          <xsd:maxLength value="255"/>
        </xsd:restriction>
      </xsd:simple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s" ma:index="31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Are_x0020_there_x0020_videos_x0020_or_x0020_audio_x0020_within_x0020_your_x0020_presentation_x003f_" ma:index="32" nillable="true" ma:displayName="Are there videos or audio within your presentation?" ma:internalName="Are_x0020_there_x0020_videos_x0020_or_x0020_audio_x0020_within_x0020_your_x0020_presentation_x003f_">
      <xsd:simpleType>
        <xsd:restriction base="dms:Choice">
          <xsd:enumeration value="Yes"/>
          <xsd:enumeration value="No"/>
        </xsd:restriction>
      </xsd:simpleType>
    </xsd:element>
    <xsd:element name="Your_x0020_Name" ma:index="33" nillable="true" ma:displayName="Your Name" ma:format="Dropdown" ma:internalName="Your_x0020_Name">
      <xsd:simpleType>
        <xsd:restriction base="dms:Text">
          <xsd:maxLength value="255"/>
        </xsd:restriction>
      </xsd:simpleType>
    </xsd:element>
    <xsd:element name="ArchiverLinkFileType" ma:index="34" nillable="true" ma:displayName="ArchiverLinkFileType" ma:hidden="true" ma:internalName="ArchiverLinkFileTyp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087032-67e8-4234-a132-d531a9a95f17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49d2be91-29b2-482b-a87f-933f2e58e7ba}" ma:internalName="TaxCatchAll" ma:showField="CatchAllData" ma:web="c0087032-67e8-4234-a132-d531a9a95f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5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lcf76f155ced4ddcb4097134ff3c332f xmlns="ed456244-6808-42e2-8e04-bcdfdf294399">
      <Terms xmlns="http://schemas.microsoft.com/office/infopath/2007/PartnerControls"/>
    </lcf76f155ced4ddcb4097134ff3c332f>
    <TaxCatchAll xmlns="c0087032-67e8-4234-a132-d531a9a95f17" xsi:nil="true"/>
    <ArchiverLinkFileType xmlns="ed456244-6808-42e2-8e04-bcdfdf294399" xsi:nil="true"/>
    <MigrationWizIdPermissions xmlns="ed456244-6808-42e2-8e04-bcdfdf294399" xsi:nil="true"/>
    <MigrationWizIdVersion xmlns="ed456244-6808-42e2-8e04-bcdfdf294399" xsi:nil="true"/>
    <lcf76f155ced4ddcb4097134ff3c332f0 xmlns="ed456244-6808-42e2-8e04-bcdfdf294399" xsi:nil="true"/>
    <MigrationWizId xmlns="ed456244-6808-42e2-8e04-bcdfdf294399" xsi:nil="true"/>
    <Sign_x002d_off_x0020_status xmlns="ed456244-6808-42e2-8e04-bcdfdf294399" xsi:nil="true"/>
    <URL xmlns="ed456244-6808-42e2-8e04-bcdfdf294399">
      <Url xsi:nil="true"/>
      <Description xsi:nil="true"/>
    </URL>
    <_dlc_DocIdUrl xmlns="ed456244-6808-42e2-8e04-bcdfdf294399">
      <Url xsi:nil="true"/>
      <Description xsi:nil="true"/>
    </_dlc_DocIdUrl>
    <Notes xmlns="ed456244-6808-42e2-8e04-bcdfdf294399" xsi:nil="true"/>
    <Are_x0020_there_x0020_videos_x0020_or_x0020_audio_x0020_within_x0020_your_x0020_presentation_x003f_ xmlns="ed456244-6808-42e2-8e04-bcdfdf294399" xsi:nil="true"/>
    <Your_x0020_Name xmlns="ed456244-6808-42e2-8e04-bcdfdf2943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B61FB0-AA1D-44DB-BDFE-FEBB55B34775}"/>
</file>

<file path=customXml/itemProps2.xml><?xml version="1.0" encoding="utf-8"?>
<ds:datastoreItem xmlns:ds="http://schemas.openxmlformats.org/officeDocument/2006/customXml" ds:itemID="{1874FC27-F20E-47C1-AEA0-87612EE9483C}">
  <ds:schemaRefs>
    <ds:schemaRef ds:uri="http://schemas.microsoft.com/office/infopath/2007/PartnerControls"/>
    <ds:schemaRef ds:uri="http://www.w3.org/XML/1998/namespace"/>
    <ds:schemaRef ds:uri="http://purl.org/dc/terms/"/>
    <ds:schemaRef ds:uri="http://purl.org/dc/dcmitype/"/>
    <ds:schemaRef ds:uri="http://schemas.microsoft.com/office/2006/metadata/properties"/>
    <ds:schemaRef ds:uri="530b805e-bf3f-4206-9ef0-f97750cc3a54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9f28d775-e9c7-40c8-bb0d-4cbaed1fb909"/>
    <ds:schemaRef ds:uri="b00853e4-5803-4a44-8b3d-cff994732a3f"/>
    <ds:schemaRef ds:uri="b15d95a7-a5ee-42c2-a8e8-31b3f1268be2"/>
    <ds:schemaRef ds:uri="http://schemas.microsoft.com/sharepoint/v4"/>
  </ds:schemaRefs>
</ds:datastoreItem>
</file>

<file path=customXml/itemProps3.xml><?xml version="1.0" encoding="utf-8"?>
<ds:datastoreItem xmlns:ds="http://schemas.openxmlformats.org/officeDocument/2006/customXml" ds:itemID="{51256024-28DA-4B92-A5D8-083B9C53B1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30942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Aleo</vt:lpstr>
      <vt:lpstr>Arial</vt:lpstr>
      <vt:lpstr>Calibri</vt:lpstr>
      <vt:lpstr>Open Sans</vt:lpstr>
      <vt:lpstr>Rajdhani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SHARE.SUPPORT. SHIFT.</dc:title>
  <dc:creator>Kristen Sambo</dc:creator>
  <cp:lastModifiedBy>Moschcau, Taylor</cp:lastModifiedBy>
  <cp:revision>54</cp:revision>
  <dcterms:created xsi:type="dcterms:W3CDTF">2022-10-25T13:47:00Z</dcterms:created>
  <dcterms:modified xsi:type="dcterms:W3CDTF">2026-06-30T15:21:07Z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25579600.0000000</vt:lpwstr>
  </property>
  <property fmtid="{D5CDD505-2E9C-101B-9397-08002B2CF9AE}" pid="3" name="ContentTypeId">
    <vt:lpwstr>0x0101002C02F6555DD20846BA2126E4EAF38B90</vt:lpwstr>
  </property>
  <property fmtid="{D5CDD505-2E9C-101B-9397-08002B2CF9AE}" pid="4" name="MSIP_Label_2bbab825-a111-45e4-86a1-18cee0005896_Enabled">
    <vt:lpwstr>true</vt:lpwstr>
  </property>
  <property fmtid="{D5CDD505-2E9C-101B-9397-08002B2CF9AE}" pid="5" name="MSIP_Label_2bbab825-a111-45e4-86a1-18cee0005896_SetDate">
    <vt:lpwstr>2024-10-29T17:55:55Z</vt:lpwstr>
  </property>
  <property fmtid="{D5CDD505-2E9C-101B-9397-08002B2CF9AE}" pid="6" name="MSIP_Label_2bbab825-a111-45e4-86a1-18cee0005896_Method">
    <vt:lpwstr>Standard</vt:lpwstr>
  </property>
  <property fmtid="{D5CDD505-2E9C-101B-9397-08002B2CF9AE}" pid="7" name="MSIP_Label_2bbab825-a111-45e4-86a1-18cee0005896_Name">
    <vt:lpwstr>2bbab825-a111-45e4-86a1-18cee0005896</vt:lpwstr>
  </property>
  <property fmtid="{D5CDD505-2E9C-101B-9397-08002B2CF9AE}" pid="8" name="MSIP_Label_2bbab825-a111-45e4-86a1-18cee0005896_SiteId">
    <vt:lpwstr>2567d566-604c-408a-8a60-55d0dc9d9d6b</vt:lpwstr>
  </property>
  <property fmtid="{D5CDD505-2E9C-101B-9397-08002B2CF9AE}" pid="9" name="MSIP_Label_2bbab825-a111-45e4-86a1-18cee0005896_ActionId">
    <vt:lpwstr>d13f8bd3-e97f-4c51-a523-a9e194c18eba</vt:lpwstr>
  </property>
  <property fmtid="{D5CDD505-2E9C-101B-9397-08002B2CF9AE}" pid="10" name="MSIP_Label_2bbab825-a111-45e4-86a1-18cee0005896_ContentBits">
    <vt:lpwstr>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