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8" r:id="rId5"/>
    <p:sldMasterId id="2147483658" r:id="rId6"/>
    <p:sldMasterId id="2147483680" r:id="rId7"/>
    <p:sldMasterId id="2147483668" r:id="rId8"/>
    <p:sldMasterId id="2147483682" r:id="rId9"/>
    <p:sldMasterId id="2147483692" r:id="rId10"/>
    <p:sldMasterId id="2147483702" r:id="rId11"/>
    <p:sldMasterId id="2147483706" r:id="rId12"/>
    <p:sldMasterId id="2147483704" r:id="rId13"/>
  </p:sldMasterIdLst>
  <p:sldIdLst>
    <p:sldId id="2147482247" r:id="rId14"/>
    <p:sldId id="2147482248" r:id="rId15"/>
    <p:sldId id="2147482249" r:id="rId16"/>
    <p:sldId id="214748225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4A1525-07C2-194B-E61C-324792A9162E}" name="Boyle, Kirsten" initials="KB" userId="S::Kirsten.Boyle@informa.com::73da9d0e-bd68-4cd1-9e1a-615f6a411ea5" providerId="AD"/>
  <p188:author id="{3A2C7D31-C087-AA6C-C024-EB49808B2F09}" name="Mulcahy, Brandy" initials="BM" userId="S::Brandy.Mulcahy@informa.com::7f527a1e-554a-427a-83b5-e9ff5cf51e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4A"/>
    <a:srgbClr val="EFC84C"/>
    <a:srgbClr val="04D46E"/>
    <a:srgbClr val="858CF5"/>
    <a:srgbClr val="026C4E"/>
    <a:srgbClr val="6A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2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A911-73F2-0C25-3A60-23F582AC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AB2B9-CBA7-8BE6-1059-7A040EB7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0852A-5D69-53D9-454F-1114B2577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59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9038-12B7-C18F-0605-B250DF5F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E9D66-253F-6BE0-4CC3-EF8CC8778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DC4DC-80F4-C2FE-96B9-EDA484587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1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01A0-9FEF-BD2F-4F49-A8434D11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81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9E8F-FD16-75F3-A444-616DBC390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705"/>
            <a:ext cx="10515600" cy="3458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077-EB3C-01EB-E7EB-832F2243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5E13-ECBE-2D57-0788-63643E405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399"/>
            <a:ext cx="5181600" cy="34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94CED-4830-DEDE-D37E-27356BDC5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0399"/>
            <a:ext cx="5181600" cy="34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02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AC93-B26B-14F6-63E8-B95D1AF9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0E3F3-6012-1E5C-BEBF-47AA6AE4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D3429-2681-746C-3991-EF53A47D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60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6C308-A00B-77DE-A715-9E02BDE0C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6FF6E-D678-DB50-6377-D0B1642A3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60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37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908D-B115-D8C8-8D08-59A84D26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95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5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A911-73F2-0C25-3A60-23F582AC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AB2B9-CBA7-8BE6-1059-7A040EB7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102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0852A-5D69-53D9-454F-1114B2577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082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458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9038-12B7-C18F-0605-B250DF5F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E9D66-253F-6BE0-4CC3-EF8CC8778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2782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DC4DC-80F4-C2FE-96B9-EDA484587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45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16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0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74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858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67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1FD503-51E0-C068-B6D5-A709C5812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30871"/>
            <a:ext cx="600594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C9D622-062F-8DF9-E3EC-11B17E0E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2177"/>
            <a:ext cx="600594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622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1FD503-51E0-C068-B6D5-A709C5812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30871"/>
            <a:ext cx="600594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C9D622-062F-8DF9-E3EC-11B17E0E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2177"/>
            <a:ext cx="600594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13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1FD503-51E0-C068-B6D5-A709C5812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14672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C9D622-062F-8DF9-E3EC-11B17E0E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04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925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01A0-9FEF-BD2F-4F49-A8434D11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74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9E8F-FD16-75F3-A444-616DBC390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14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077-EB3C-01EB-E7EB-832F2243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3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5E13-ECBE-2D57-0788-63643E405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0935"/>
            <a:ext cx="5181600" cy="3585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94CED-4830-DEDE-D37E-27356BDC5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0935"/>
            <a:ext cx="5181600" cy="3585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84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AC93-B26B-14F6-63E8-B95D1AF9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74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0E3F3-6012-1E5C-BEBF-47AA6AE4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27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D3429-2681-746C-3991-EF53A47D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26691"/>
            <a:ext cx="5157787" cy="289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6C308-A00B-77DE-A715-9E02BDE0C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0027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6FF6E-D678-DB50-6377-D0B1642A3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826691"/>
            <a:ext cx="5183188" cy="289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62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7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9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35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1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29801-3B57-4579-42FF-7F87D6CE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65716"/>
            <a:ext cx="6167996" cy="231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268CC97-F7C0-73DE-7FE5-8A4A47AA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254"/>
            <a:ext cx="6167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3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29801-3B57-4579-42FF-7F87D6CE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65716"/>
            <a:ext cx="6167996" cy="231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268CC97-F7C0-73DE-7FE5-8A4A47AA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254"/>
            <a:ext cx="6167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32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29801-3B57-4579-42FF-7F87D6CE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0935"/>
            <a:ext cx="7807610" cy="3440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268CC97-F7C0-73DE-7FE5-8A4A47AA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05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29801-3B57-4579-42FF-7F87D6CE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9854"/>
            <a:ext cx="10515600" cy="356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268CC97-F7C0-73DE-7FE5-8A4A47AA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93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30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29801-3B57-4579-42FF-7F87D6CE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6706"/>
            <a:ext cx="10515600" cy="3124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268CC97-F7C0-73DE-7FE5-8A4A47AA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44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2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2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e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F0502020204030204" pitchFamily="34" charset="0"/>
          <a:ea typeface="+mn-ea"/>
          <a:cs typeface="Source Sans Pro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85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11E2-9AA6-E549-CEE3-950E8E53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75BB9-0BD5-0A72-70B9-0DAB7C1E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6CE8-CB76-CEAB-D285-8A5DEB34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EF8C2-924E-B00F-3C73-79B41D1315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39E2F-8193-22C2-E5F4-60381E70AC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3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121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with Dates 1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1_End Slide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with Dates 2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itle with Text 1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itle with Text 2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Section Header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Content Dark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Content Light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End Slide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2_End Slide">
  <a:themeElements>
    <a:clrScheme name="CREATE">
      <a:dk1>
        <a:srgbClr val="002244"/>
      </a:dk1>
      <a:lt1>
        <a:srgbClr val="FFFFFF"/>
      </a:lt1>
      <a:dk2>
        <a:srgbClr val="28B3FF"/>
      </a:dk2>
      <a:lt2>
        <a:srgbClr val="E8E8E8"/>
      </a:lt2>
      <a:accent1>
        <a:srgbClr val="33D7C8"/>
      </a:accent1>
      <a:accent2>
        <a:srgbClr val="AAE6FF"/>
      </a:accent2>
      <a:accent3>
        <a:srgbClr val="00786E"/>
      </a:accent3>
      <a:accent4>
        <a:srgbClr val="003CB2"/>
      </a:accent4>
      <a:accent5>
        <a:srgbClr val="C9FCED"/>
      </a:accent5>
      <a:accent6>
        <a:srgbClr val="AAE6FF"/>
      </a:accent6>
      <a:hlink>
        <a:srgbClr val="28B3FF"/>
      </a:hlink>
      <a:folHlink>
        <a:srgbClr val="003CB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67314395F33D4E910CF8893239E84D" ma:contentTypeVersion="24" ma:contentTypeDescription="Create a new document." ma:contentTypeScope="" ma:versionID="255ad88885ce2169615ec36ea4a47c9b">
  <xsd:schema xmlns:xsd="http://www.w3.org/2001/XMLSchema" xmlns:xs="http://www.w3.org/2001/XMLSchema" xmlns:p="http://schemas.microsoft.com/office/2006/metadata/properties" xmlns:ns1="http://schemas.microsoft.com/sharepoint/v3" xmlns:ns2="b00853e4-5803-4a44-8b3d-cff994732a3f" xmlns:ns3="b15d95a7-a5ee-42c2-a8e8-31b3f1268be2" xmlns:ns4="http://schemas.microsoft.com/sharepoint/v4" targetNamespace="http://schemas.microsoft.com/office/2006/metadata/properties" ma:root="true" ma:fieldsID="f148cc0c0daa931f09c7fb8d0ebe57f6" ns1:_="" ns2:_="" ns3:_="" ns4:_="">
    <xsd:import namespace="http://schemas.microsoft.com/sharepoint/v3"/>
    <xsd:import namespace="b00853e4-5803-4a44-8b3d-cff994732a3f"/>
    <xsd:import namespace="b15d95a7-a5ee-42c2-a8e8-31b3f1268be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Location" minOccurs="0"/>
                <xsd:element ref="ns2:ArchiverLinkFileType" minOccurs="0"/>
                <xsd:element ref="ns4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0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1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853e4-5803-4a44-8b3d-cff994732a3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ArchiverLinkFileType" ma:index="28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d95a7-a5ee-42c2-a8e8-31b3f1268be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b37fdad-16d2-4151-a3ec-a4c297e7c391}" ma:internalName="TaxCatchAll" ma:showField="CatchAllData" ma:web="b15d95a7-a5ee-42c2-a8e8-31b3f1268b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0853e4-5803-4a44-8b3d-cff994732a3f">
      <Terms xmlns="http://schemas.microsoft.com/office/infopath/2007/PartnerControls"/>
    </lcf76f155ced4ddcb4097134ff3c332f>
    <MigrationWizIdPermissions xmlns="b00853e4-5803-4a44-8b3d-cff994732a3f" xsi:nil="true"/>
    <MigrationWizIdVersion xmlns="b00853e4-5803-4a44-8b3d-cff994732a3f" xsi:nil="true"/>
    <lcf76f155ced4ddcb4097134ff3c332f0 xmlns="b00853e4-5803-4a44-8b3d-cff994732a3f" xsi:nil="true"/>
    <MigrationWizId xmlns="b00853e4-5803-4a44-8b3d-cff994732a3f" xsi:nil="true"/>
    <TaxCatchAll xmlns="b15d95a7-a5ee-42c2-a8e8-31b3f1268be2" xsi:nil="true"/>
    <ArchiverLinkFileType xmlns="b00853e4-5803-4a44-8b3d-cff994732a3f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D907D53D-4731-4DAC-A4D1-D536453400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8FFF86-7173-4BFB-9620-788C7D221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0853e4-5803-4a44-8b3d-cff994732a3f"/>
    <ds:schemaRef ds:uri="b15d95a7-a5ee-42c2-a8e8-31b3f1268be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F13012-D038-4D2C-A535-BF871857F228}">
  <ds:schemaRefs>
    <ds:schemaRef ds:uri="http://schemas.microsoft.com/office/2006/metadata/properties"/>
    <ds:schemaRef ds:uri="http://schemas.microsoft.com/office/infopath/2007/PartnerControls"/>
    <ds:schemaRef ds:uri="b00853e4-5803-4a44-8b3d-cff994732a3f"/>
    <ds:schemaRef ds:uri="b15d95a7-a5ee-42c2-a8e8-31b3f1268be2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20195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Aleo</vt:lpstr>
      <vt:lpstr>Arial</vt:lpstr>
      <vt:lpstr>Source Sans Pro</vt:lpstr>
      <vt:lpstr>Title with Dates 1</vt:lpstr>
      <vt:lpstr>Title with Dates 2</vt:lpstr>
      <vt:lpstr>Title with Text 1</vt:lpstr>
      <vt:lpstr>Title with Text 2</vt:lpstr>
      <vt:lpstr>Section Header</vt:lpstr>
      <vt:lpstr>Content Dark</vt:lpstr>
      <vt:lpstr>Content Light</vt:lpstr>
      <vt:lpstr>End Slide</vt:lpstr>
      <vt:lpstr>2_End Slide</vt:lpstr>
      <vt:lpstr>1_End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Lokatys, Jaeson</dc:creator>
  <cp:lastModifiedBy>Moschcau, Taylor</cp:lastModifiedBy>
  <cp:revision>21</cp:revision>
  <dcterms:created xsi:type="dcterms:W3CDTF">2024-12-11T02:02:24Z</dcterms:created>
  <dcterms:modified xsi:type="dcterms:W3CDTF">2026-03-31T16:49:40Z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2024-12-11T02:13:19Z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e6e69a2a-d20a-46ad-845a-184e5be30b68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Theme:10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0x0101001C67314395F33D4E910CF8893239E84D</vt:lpwstr>
  </property>
</Properties>
</file>