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80" r:id="rId5"/>
    <p:sldMasterId id="2147483688" r:id="rId6"/>
    <p:sldMasterId id="2147483690" r:id="rId7"/>
  </p:sldMasterIdLst>
  <p:notesMasterIdLst>
    <p:notesMasterId r:id="rId13"/>
  </p:notesMasterIdLst>
  <p:handoutMasterIdLst>
    <p:handoutMasterId r:id="rId14"/>
  </p:handoutMasterIdLst>
  <p:sldIdLst>
    <p:sldId id="313" r:id="rId8"/>
    <p:sldId id="1948765546" r:id="rId9"/>
    <p:sldId id="1948765547" r:id="rId10"/>
    <p:sldId id="1948765545" r:id="rId11"/>
    <p:sldId id="31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9AC636-80AB-0229-B99F-61E378C1EB0B}" name="Stamm, Molly" initials="MS" userId="S::Molly.Stamm@informa.com::d1a6c7aa-8d88-4be9-bede-1e7281f87555" providerId="AD"/>
  <p188:author id="{BD160D52-ADC3-C853-A20B-15A82CA3DE7B}" name="Chell Rodriguez" initials="CR" userId="S::crodriguez@winsightmedia.com::b3278a0f-79b5-4df5-ade7-8425a49163a1" providerId="AD"/>
  <p188:author id="{6F537E8B-35F8-AD7A-57FE-525EB2A76006}" name="Britta Baarstad" initials="BB" userId="S::bbaarstad@winsightmedia.com::0b7a7d39-082c-4916-8339-7abbdf252f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33D"/>
    <a:srgbClr val="2D4596"/>
    <a:srgbClr val="B8DFF6"/>
    <a:srgbClr val="E4B143"/>
    <a:srgbClr val="EDEDED"/>
    <a:srgbClr val="00222E"/>
    <a:srgbClr val="95DFF9"/>
    <a:srgbClr val="B2D732"/>
    <a:srgbClr val="004760"/>
    <a:srgbClr val="CDB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79" autoAdjust="0"/>
    <p:restoredTop sz="95822" autoAdjust="0"/>
  </p:normalViewPr>
  <p:slideViewPr>
    <p:cSldViewPr snapToGrid="0" snapToObjects="1" showGuides="1">
      <p:cViewPr varScale="1">
        <p:scale>
          <a:sx n="122" d="100"/>
          <a:sy n="122" d="100"/>
        </p:scale>
        <p:origin x="76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771185-DF0A-6140-979F-6008BED6C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A988E-FF47-9447-BC5C-4FE75F6765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311C3-837F-9549-B693-8F9CAA0186FD}" type="datetimeFigureOut">
              <a:rPr lang="en-US" smtClean="0">
                <a:latin typeface="Open Sans" panose="020B0606030504020204" pitchFamily="34" charset="0"/>
              </a:rPr>
              <a:t>1/6/26</a:t>
            </a:fld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7EBE52-32E1-9744-8B53-3AC896A32A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B2AAC-742F-1842-B3DB-16907F0FBB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7BCCF-0009-5544-B9DA-CD2C241BAE31}" type="slidenum">
              <a:rPr lang="en-US" smtClean="0">
                <a:latin typeface="Open Sans" panose="020B0606030504020204" pitchFamily="34" charset="0"/>
              </a:rPr>
              <a:t>‹#›</a:t>
            </a:fld>
            <a:endParaRPr lang="en-US" dirty="0"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765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" panose="020B0606030504020204" pitchFamily="34" charset="0"/>
              </a:defRPr>
            </a:lvl1pPr>
          </a:lstStyle>
          <a:p>
            <a:fld id="{13F19803-2085-4C35-B3A5-DB0FE2FAAA7C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" panose="020B0606030504020204" pitchFamily="34" charset="0"/>
              </a:defRPr>
            </a:lvl1pPr>
          </a:lstStyle>
          <a:p>
            <a:fld id="{C0C3C98E-FE16-4697-B95E-1A16C67519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3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 date to August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3C98E-FE16-4697-B95E-1A16C67519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96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 date to August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3C98E-FE16-4697-B95E-1A16C67519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2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12E4591-CF4C-F841-92D0-38C225E3B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le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A0907D16-3883-AC45-887F-D6CCC8F7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0200"/>
            <a:ext cx="10515600" cy="26536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5400"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121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5264-FA85-E14F-8E5C-8B77E5F6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2pPr>
            <a:lvl3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3pPr>
            <a:lvl4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4pPr>
            <a:lvl5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3CAAAEC-3393-D84D-ACC6-76A5C4DF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235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5264-FA85-E14F-8E5C-8B77E5F6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2pPr>
            <a:lvl3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3pPr>
            <a:lvl4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4pPr>
            <a:lvl5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3CAAAEC-3393-D84D-ACC6-76A5C4DF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5658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8A1DA-F8DD-0640-91D5-E6E98EA8A4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2pPr>
            <a:lvl3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3pPr>
            <a:lvl4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4pPr>
            <a:lvl5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1074F-A448-FD44-B6EE-37313E74D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2pPr>
            <a:lvl3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3pPr>
            <a:lvl4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4pPr>
            <a:lvl5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9580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096C-7585-7E48-A083-CA756DC67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A0852-E629-0F4C-A82B-A38763E55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C9DEF-4524-0F4C-A337-0BF5172B5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2pPr>
            <a:lvl3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3pPr>
            <a:lvl4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4pPr>
            <a:lvl5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C67B7B-0361-324E-A953-8D116AF6C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5688B0-63C9-C944-A825-EAFDB24AC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1pPr>
            <a:lvl2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2pPr>
            <a:lvl3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3pPr>
            <a:lvl4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4pPr>
            <a:lvl5pPr>
              <a:defRPr b="0" i="0">
                <a:solidFill>
                  <a:schemeClr val="bg2">
                    <a:lumMod val="10000"/>
                  </a:schemeClr>
                </a:solidFill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632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35D8-9951-2944-923E-D967C7A6F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5406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844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9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5264-FA85-E14F-8E5C-8B77E5F63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  <a:lvl2pPr>
              <a:defRPr b="0" i="0">
                <a:latin typeface="Aleo" pitchFamily="2" charset="77"/>
              </a:defRPr>
            </a:lvl2pPr>
            <a:lvl3pPr>
              <a:defRPr b="0" i="0">
                <a:latin typeface="Aleo" pitchFamily="2" charset="77"/>
              </a:defRPr>
            </a:lvl3pPr>
            <a:lvl4pPr>
              <a:defRPr b="0" i="0">
                <a:latin typeface="Aleo" pitchFamily="2" charset="77"/>
              </a:defRPr>
            </a:lvl4pPr>
            <a:lvl5pPr>
              <a:defRPr b="0" i="0"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3CAAAEC-3393-D84D-ACC6-76A5C4DF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539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8A1DA-F8DD-0640-91D5-E6E98EA8A4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  <a:lvl2pPr>
              <a:defRPr b="0" i="0">
                <a:latin typeface="Aleo" pitchFamily="2" charset="77"/>
              </a:defRPr>
            </a:lvl2pPr>
            <a:lvl3pPr>
              <a:defRPr b="0" i="0">
                <a:latin typeface="Aleo" pitchFamily="2" charset="77"/>
              </a:defRPr>
            </a:lvl3pPr>
            <a:lvl4pPr>
              <a:defRPr b="0" i="0">
                <a:latin typeface="Aleo" pitchFamily="2" charset="77"/>
              </a:defRPr>
            </a:lvl4pPr>
            <a:lvl5pPr>
              <a:defRPr b="0" i="0"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1074F-A448-FD44-B6EE-37313E74D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  <a:lvl2pPr>
              <a:defRPr b="0" i="0">
                <a:latin typeface="Aleo" pitchFamily="2" charset="77"/>
              </a:defRPr>
            </a:lvl2pPr>
            <a:lvl3pPr>
              <a:defRPr b="0" i="0">
                <a:latin typeface="Aleo" pitchFamily="2" charset="77"/>
              </a:defRPr>
            </a:lvl3pPr>
            <a:lvl4pPr>
              <a:defRPr b="0" i="0">
                <a:latin typeface="Aleo" pitchFamily="2" charset="77"/>
              </a:defRPr>
            </a:lvl4pPr>
            <a:lvl5pPr>
              <a:defRPr b="0" i="0"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090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096C-7585-7E48-A083-CA756DC67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A0852-E629-0F4C-A82B-A38763E55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Aleo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C9DEF-4524-0F4C-A337-0BF5172B5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  <a:lvl2pPr>
              <a:defRPr b="0" i="0">
                <a:latin typeface="Aleo" pitchFamily="2" charset="77"/>
              </a:defRPr>
            </a:lvl2pPr>
            <a:lvl3pPr>
              <a:defRPr b="0" i="0">
                <a:latin typeface="Aleo" pitchFamily="2" charset="77"/>
              </a:defRPr>
            </a:lvl3pPr>
            <a:lvl4pPr>
              <a:defRPr b="0" i="0">
                <a:latin typeface="Aleo" pitchFamily="2" charset="77"/>
              </a:defRPr>
            </a:lvl4pPr>
            <a:lvl5pPr>
              <a:defRPr b="0" i="0"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C67B7B-0361-324E-A953-8D116AF6C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Aleo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5688B0-63C9-C944-A825-EAFDB24AC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  <a:lvl2pPr>
              <a:defRPr b="0" i="0">
                <a:latin typeface="Aleo" pitchFamily="2" charset="77"/>
              </a:defRPr>
            </a:lvl2pPr>
            <a:lvl3pPr>
              <a:defRPr b="0" i="0">
                <a:latin typeface="Aleo" pitchFamily="2" charset="77"/>
              </a:defRPr>
            </a:lvl3pPr>
            <a:lvl4pPr>
              <a:defRPr b="0" i="0">
                <a:latin typeface="Aleo" pitchFamily="2" charset="77"/>
              </a:defRPr>
            </a:lvl4pPr>
            <a:lvl5pPr>
              <a:defRPr b="0" i="0"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620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35D8-9951-2944-923E-D967C7A6F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325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841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12E4591-CF4C-F841-92D0-38C225E3B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le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1F8194-1D16-FE4E-9344-61B44034D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4170"/>
            <a:ext cx="10515600" cy="26536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5400" b="0" i="0">
                <a:solidFill>
                  <a:schemeClr val="bg1"/>
                </a:solidFill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691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5264-FA85-E14F-8E5C-8B77E5F6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Aleo" pitchFamily="2" charset="77"/>
              </a:defRPr>
            </a:lvl1pPr>
            <a:lvl2pPr>
              <a:defRPr b="0" i="0">
                <a:latin typeface="Aleo" pitchFamily="2" charset="77"/>
              </a:defRPr>
            </a:lvl2pPr>
            <a:lvl3pPr>
              <a:defRPr b="0" i="0">
                <a:latin typeface="Aleo" pitchFamily="2" charset="77"/>
              </a:defRPr>
            </a:lvl3pPr>
            <a:lvl4pPr>
              <a:defRPr b="0" i="0">
                <a:latin typeface="Aleo" pitchFamily="2" charset="77"/>
              </a:defRPr>
            </a:lvl4pPr>
            <a:lvl5pPr>
              <a:defRPr b="0" i="0">
                <a:latin typeface="Aleo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3CAAAEC-3393-D84D-ACC6-76A5C4DF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895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12E4591-CF4C-F841-92D0-38C225E3B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le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A0907D16-3883-AC45-887F-D6CCC8F7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8390"/>
            <a:ext cx="10515600" cy="26536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5400" b="0" i="0">
                <a:latin typeface="Aleo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85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73FA7A2-E1DA-384B-A1D6-BE2877B255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Open Sans" panose="020B0606030504020204" pitchFamily="34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E68D425-B488-FF4E-8CEE-5DE5CC151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Placeholder 6">
            <a:extLst>
              <a:ext uri="{FF2B5EF4-FFF2-40B4-BE49-F238E27FC236}">
                <a16:creationId xmlns:a16="http://schemas.microsoft.com/office/drawing/2014/main" id="{C044CD9F-38EB-7C4A-A0BC-309B2A409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96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49" r:id="rId7"/>
    <p:sldLayoutId id="214748365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b="1" i="0" kern="1200">
          <a:solidFill>
            <a:schemeClr val="bg1"/>
          </a:solidFill>
          <a:latin typeface="Aleo" pitchFamily="2" charset="77"/>
          <a:ea typeface="+mj-ea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Aleo" pitchFamily="2" charset="77"/>
          <a:ea typeface="+mn-ea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Aleo" pitchFamily="2" charset="77"/>
          <a:ea typeface="+mn-ea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Aleo" pitchFamily="2" charset="77"/>
          <a:ea typeface="+mn-ea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leo" pitchFamily="2" charset="77"/>
          <a:ea typeface="+mn-ea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leo" pitchFamily="2" charset="77"/>
          <a:ea typeface="+mn-ea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FF6F5D-6A7D-21F1-66DF-AA8BF172E4D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67F15-7194-2546-8019-162D242AA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BAE2FC64-3494-264B-904D-CFD67E98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114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7" r:id="rId3"/>
    <p:sldLayoutId id="2147483683" r:id="rId4"/>
    <p:sldLayoutId id="2147483684" r:id="rId5"/>
    <p:sldLayoutId id="2147483685" r:id="rId6"/>
    <p:sldLayoutId id="214748368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leo" pitchFamily="2" charset="77"/>
          <a:ea typeface="+mj-ea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2">
              <a:lumMod val="10000"/>
            </a:schemeClr>
          </a:solidFill>
          <a:latin typeface="Aleo" pitchFamily="2" charset="77"/>
          <a:ea typeface="+mn-ea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2">
              <a:lumMod val="10000"/>
            </a:schemeClr>
          </a:solidFill>
          <a:latin typeface="Aleo" pitchFamily="2" charset="77"/>
          <a:ea typeface="+mn-ea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2">
              <a:lumMod val="10000"/>
            </a:schemeClr>
          </a:solidFill>
          <a:latin typeface="Aleo" pitchFamily="2" charset="77"/>
          <a:ea typeface="+mn-ea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>
              <a:lumMod val="10000"/>
            </a:schemeClr>
          </a:solidFill>
          <a:latin typeface="Aleo" pitchFamily="2" charset="77"/>
          <a:ea typeface="+mn-ea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>
              <a:lumMod val="10000"/>
            </a:schemeClr>
          </a:solidFill>
          <a:latin typeface="Aleo" pitchFamily="2" charset="77"/>
          <a:ea typeface="+mn-ea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73FA7A2-E1DA-384B-A1D6-BE2877B255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0AE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Open Sans" panose="020B0606030504020204" pitchFamily="34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E68D425-B488-FF4E-8CEE-5DE5CC151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Placeholder 6">
            <a:extLst>
              <a:ext uri="{FF2B5EF4-FFF2-40B4-BE49-F238E27FC236}">
                <a16:creationId xmlns:a16="http://schemas.microsoft.com/office/drawing/2014/main" id="{C044CD9F-38EB-7C4A-A0BC-309B2A409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22FD85-6532-014C-8974-7F1DCFC0A04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 b="0" i="0" dirty="0">
                <a:solidFill>
                  <a:srgbClr val="0078D7"/>
                </a:solidFill>
                <a:latin typeface="Aleo" pitchFamily="2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32796680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b="1" i="0" kern="1200">
          <a:solidFill>
            <a:schemeClr val="bg1"/>
          </a:solidFill>
          <a:latin typeface="Open Sans" panose="020B0606030504020204" pitchFamily="34" charset="0"/>
          <a:ea typeface="+mj-ea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Open Sans" panose="020B0606030504020204" pitchFamily="34" charset="0"/>
          <a:ea typeface="+mn-ea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Open Sans" panose="020B0606030504020204" pitchFamily="34" charset="0"/>
          <a:ea typeface="+mn-ea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" panose="020B0606030504020204" pitchFamily="34" charset="0"/>
          <a:ea typeface="+mn-ea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+mn-ea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+mn-ea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63B983-AE05-514A-9993-A0752C6F15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1107" y="6248"/>
            <a:ext cx="12169784" cy="684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94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8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8485D25-1583-FD5E-B450-06F67F17DF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1AC0C37-0035-F0F5-B8AD-59BA56BB5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1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65EE9E-C293-BC04-EE1C-80886B607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9BF3FF-169B-47EB-0DA8-8E0BBBEC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55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61EF2B-A8A5-1193-4BDF-E6BD1A6BC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688414-4651-C810-0AAD-13CBA30CD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9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041945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Graph">
  <a:themeElements>
    <a:clrScheme name="OL24">
      <a:dk1>
        <a:srgbClr val="000000"/>
      </a:dk1>
      <a:lt1>
        <a:srgbClr val="FFFFFF"/>
      </a:lt1>
      <a:dk2>
        <a:srgbClr val="003366"/>
      </a:dk2>
      <a:lt2>
        <a:srgbClr val="E7DFD3"/>
      </a:lt2>
      <a:accent1>
        <a:srgbClr val="6699CC"/>
      </a:accent1>
      <a:accent2>
        <a:srgbClr val="F7B83B"/>
      </a:accent2>
      <a:accent3>
        <a:srgbClr val="F2F2FA"/>
      </a:accent3>
      <a:accent4>
        <a:srgbClr val="446E93"/>
      </a:accent4>
      <a:accent5>
        <a:srgbClr val="01013C"/>
      </a:accent5>
      <a:accent6>
        <a:srgbClr val="8DA5B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ray">
  <a:themeElements>
    <a:clrScheme name="OL24">
      <a:dk1>
        <a:srgbClr val="000000"/>
      </a:dk1>
      <a:lt1>
        <a:srgbClr val="FFFFFF"/>
      </a:lt1>
      <a:dk2>
        <a:srgbClr val="003366"/>
      </a:dk2>
      <a:lt2>
        <a:srgbClr val="E7DFD3"/>
      </a:lt2>
      <a:accent1>
        <a:srgbClr val="6699CC"/>
      </a:accent1>
      <a:accent2>
        <a:srgbClr val="F7B83B"/>
      </a:accent2>
      <a:accent3>
        <a:srgbClr val="F2F2FA"/>
      </a:accent3>
      <a:accent4>
        <a:srgbClr val="446E93"/>
      </a:accent4>
      <a:accent5>
        <a:srgbClr val="01013C"/>
      </a:accent5>
      <a:accent6>
        <a:srgbClr val="8DA5B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 Graph">
  <a:themeElements>
    <a:clrScheme name="Custom 8">
      <a:dk1>
        <a:srgbClr val="000000"/>
      </a:dk1>
      <a:lt1>
        <a:srgbClr val="FFFFFF"/>
      </a:lt1>
      <a:dk2>
        <a:srgbClr val="3F3F3F"/>
      </a:dk2>
      <a:lt2>
        <a:srgbClr val="C6C6C6"/>
      </a:lt2>
      <a:accent1>
        <a:srgbClr val="8A181A"/>
      </a:accent1>
      <a:accent2>
        <a:srgbClr val="D0AD65"/>
      </a:accent2>
      <a:accent3>
        <a:srgbClr val="C6C6C6"/>
      </a:accent3>
      <a:accent4>
        <a:srgbClr val="4472C4"/>
      </a:accent4>
      <a:accent5>
        <a:srgbClr val="70AD47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Graphic">
  <a:themeElements>
    <a:clrScheme name="OL24">
      <a:dk1>
        <a:srgbClr val="000000"/>
      </a:dk1>
      <a:lt1>
        <a:srgbClr val="FFFFFF"/>
      </a:lt1>
      <a:dk2>
        <a:srgbClr val="003366"/>
      </a:dk2>
      <a:lt2>
        <a:srgbClr val="E7DFD3"/>
      </a:lt2>
      <a:accent1>
        <a:srgbClr val="6699CC"/>
      </a:accent1>
      <a:accent2>
        <a:srgbClr val="F7B83B"/>
      </a:accent2>
      <a:accent3>
        <a:srgbClr val="F2F2FA"/>
      </a:accent3>
      <a:accent4>
        <a:srgbClr val="446E93"/>
      </a:accent4>
      <a:accent5>
        <a:srgbClr val="01013C"/>
      </a:accent5>
      <a:accent6>
        <a:srgbClr val="8DA5B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02F6555DD20846BA2126E4EAF38B90" ma:contentTypeVersion="26" ma:contentTypeDescription="Create a new document." ma:contentTypeScope="" ma:versionID="e90b22c74681022754d8a35a4b335532">
  <xsd:schema xmlns:xsd="http://www.w3.org/2001/XMLSchema" xmlns:xs="http://www.w3.org/2001/XMLSchema" xmlns:p="http://schemas.microsoft.com/office/2006/metadata/properties" xmlns:ns2="ed456244-6808-42e2-8e04-bcdfdf294399" xmlns:ns3="c0087032-67e8-4234-a132-d531a9a95f17" targetNamespace="http://schemas.microsoft.com/office/2006/metadata/properties" ma:root="true" ma:fieldsID="2406b509c9619f65e75f4d034f02d256" ns2:_="" ns3:_="">
    <xsd:import namespace="ed456244-6808-42e2-8e04-bcdfdf294399"/>
    <xsd:import namespace="c0087032-67e8-4234-a132-d531a9a95f17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_dlc_DocIdUrl" minOccurs="0"/>
                <xsd:element ref="ns2:URL" minOccurs="0"/>
                <xsd:element ref="ns2:lcf76f155ced4ddcb4097134ff3c332f0" minOccurs="0"/>
                <xsd:element ref="ns2:Sign_x002d_off_x0020_statu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Notes" minOccurs="0"/>
                <xsd:element ref="ns2:Are_x0020_there_x0020_videos_x0020_or_x0020_audio_x0020_within_x0020_your_x0020_presentation_x003f_" minOccurs="0"/>
                <xsd:element ref="ns2:Your_x0020_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56244-6808-42e2-8e04-bcdfdf294399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_dlc_DocIdUrl" ma:index="11" nillable="true" ma:displayName="Document ID" ma:format="" ma:internalName="_dlc_DocId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RL" ma:index="12" nillable="true" ma:displayName="URL" ma:format="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0" ma:index="13" nillable="true" ma:displayName="Image Tags_0" ma:hidden="true" ma:internalName="lcf76f155ced4ddcb4097134ff3c332f0" ma:readOnly="false">
      <xsd:simpleType>
        <xsd:restriction base="dms:Note"/>
      </xsd:simpleType>
    </xsd:element>
    <xsd:element name="Sign_x002d_off_x0020_status" ma:index="14" nillable="true" ma:displayName="Sign-off status" ma:internalName="Sign_x002d_off_x0020_status" ma:readOnly="false">
      <xsd:simpleType>
        <xsd:restriction base="dms:Text">
          <xsd:maxLength value="255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otes" ma:index="3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Are_x0020_there_x0020_videos_x0020_or_x0020_audio_x0020_within_x0020_your_x0020_presentation_x003f_" ma:index="32" nillable="true" ma:displayName="Are there videos or audio within your presentation?" ma:internalName="Are_x0020_there_x0020_videos_x0020_or_x0020_audio_x0020_within_x0020_your_x0020_presentation_x003f_">
      <xsd:simpleType>
        <xsd:restriction base="dms:Choice">
          <xsd:enumeration value="Yes"/>
          <xsd:enumeration value="No"/>
        </xsd:restriction>
      </xsd:simpleType>
    </xsd:element>
    <xsd:element name="Your_x0020_Name" ma:index="33" nillable="true" ma:displayName="Your Name" ma:format="Dropdown" ma:internalName="Your_x0020_Nam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87032-67e8-4234-a132-d531a9a95f1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49d2be91-29b2-482b-a87f-933f2e58e7ba}" ma:internalName="TaxCatchAll" ma:showField="CatchAllData" ma:web="c0087032-67e8-4234-a132-d531a9a95f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456244-6808-42e2-8e04-bcdfdf294399">
      <Terms xmlns="http://schemas.microsoft.com/office/infopath/2007/PartnerControls"/>
    </lcf76f155ced4ddcb4097134ff3c332f>
    <TaxCatchAll xmlns="c0087032-67e8-4234-a132-d531a9a95f17" xsi:nil="true"/>
    <MigrationWizIdPermissions xmlns="ed456244-6808-42e2-8e04-bcdfdf294399" xsi:nil="true"/>
    <MigrationWizIdVersion xmlns="ed456244-6808-42e2-8e04-bcdfdf294399" xsi:nil="true"/>
    <lcf76f155ced4ddcb4097134ff3c332f0 xmlns="ed456244-6808-42e2-8e04-bcdfdf294399" xsi:nil="true"/>
    <MigrationWizId xmlns="ed456244-6808-42e2-8e04-bcdfdf294399" xsi:nil="true"/>
    <Sign_x002d_off_x0020_status xmlns="ed456244-6808-42e2-8e04-bcdfdf294399" xsi:nil="true"/>
    <URL xmlns="ed456244-6808-42e2-8e04-bcdfdf294399">
      <Url xsi:nil="true"/>
      <Description xsi:nil="true"/>
    </URL>
    <_dlc_DocIdUrl xmlns="ed456244-6808-42e2-8e04-bcdfdf294399">
      <Url xsi:nil="true"/>
      <Description xsi:nil="true"/>
    </_dlc_DocIdUrl>
    <Notes xmlns="ed456244-6808-42e2-8e04-bcdfdf294399" xsi:nil="true"/>
    <Are_x0020_there_x0020_videos_x0020_or_x0020_audio_x0020_within_x0020_your_x0020_presentation_x003f_ xmlns="ed456244-6808-42e2-8e04-bcdfdf294399" xsi:nil="true"/>
    <Your_x0020_Name xmlns="ed456244-6808-42e2-8e04-bcdfdf294399" xsi:nil="true"/>
  </documentManagement>
</p:properties>
</file>

<file path=customXml/itemProps1.xml><?xml version="1.0" encoding="utf-8"?>
<ds:datastoreItem xmlns:ds="http://schemas.openxmlformats.org/officeDocument/2006/customXml" ds:itemID="{60653F86-4749-4A18-B3B1-8C68A7303C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BCFBED-9CE9-4C31-926A-AACF8DF01B48}"/>
</file>

<file path=customXml/itemProps3.xml><?xml version="1.0" encoding="utf-8"?>
<ds:datastoreItem xmlns:ds="http://schemas.openxmlformats.org/officeDocument/2006/customXml" ds:itemID="{0115F31D-6C6E-40FA-8388-7224B4C6D079}">
  <ds:schemaRefs>
    <ds:schemaRef ds:uri="http://www.w3.org/XML/1998/namespace"/>
    <ds:schemaRef ds:uri="http://schemas.openxmlformats.org/package/2006/metadata/core-properties"/>
    <ds:schemaRef ds:uri="http://purl.org/dc/elements/1.1/"/>
    <ds:schemaRef ds:uri="b15d95a7-a5ee-42c2-a8e8-31b3f1268be2"/>
    <ds:schemaRef ds:uri="http://purl.org/dc/terms/"/>
    <ds:schemaRef ds:uri="http://schemas.microsoft.com/office/2006/documentManagement/types"/>
    <ds:schemaRef ds:uri="http://schemas.microsoft.com/office/infopath/2007/PartnerControls"/>
    <ds:schemaRef ds:uri="b00853e4-5803-4a44-8b3d-cff994732a3f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26001</TotalTime>
  <Words>12</Words>
  <Application>Microsoft Macintosh PowerPoint</Application>
  <PresentationFormat>Widescreen</PresentationFormat>
  <Paragraphs>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Aleo</vt:lpstr>
      <vt:lpstr>Arial</vt:lpstr>
      <vt:lpstr>Open Sans</vt:lpstr>
      <vt:lpstr>White Graph</vt:lpstr>
      <vt:lpstr>Gray</vt:lpstr>
      <vt:lpstr>White Graph</vt:lpstr>
      <vt:lpstr>Theme Graphic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Moschcau</dc:creator>
  <cp:lastModifiedBy>Moschcau, Taylor</cp:lastModifiedBy>
  <cp:revision>57</cp:revision>
  <dcterms:created xsi:type="dcterms:W3CDTF">2019-08-22T18:36:44Z</dcterms:created>
  <dcterms:modified xsi:type="dcterms:W3CDTF">2026-01-06T16:33:37Z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2024-01-29T23:38:21Z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6047afed-dd51-4124-91b1-8a86254c8ff3</vt:lpwstr>
  </property>
  <property fmtid="{D5CDD505-2E9C-101B-9397-08002B2CF9AE}" pid="8" name="MSIP_Label_2bbab825-a111-45e4-86a1-18cee0005896_ContentBits">
    <vt:lpwstr>2</vt:lpwstr>
  </property>
  <property fmtid="{D5CDD505-2E9C-101B-9397-08002B2CF9AE}" pid="9" name="ClassificationContentMarkingFooterLocations">
    <vt:lpwstr>White Graph:3\Gray:5\Theme Graphic:3\White Graph:3\Theme Graphic:3</vt:lpwstr>
  </property>
  <property fmtid="{D5CDD505-2E9C-101B-9397-08002B2CF9AE}" pid="10" name="ClassificationContentMarkingFooterText">
    <vt:lpwstr>Information Classification: General</vt:lpwstr>
  </property>
  <property fmtid="{D5CDD505-2E9C-101B-9397-08002B2CF9AE}" pid="11" name="Order">
    <vt:lpwstr>12070600.0000000</vt:lpwstr>
  </property>
  <property fmtid="{D5CDD505-2E9C-101B-9397-08002B2CF9AE}" pid="12" name="ContentTypeId">
    <vt:lpwstr>0x0101002C02F6555DD20846BA2126E4EAF38B90</vt:lpwstr>
  </property>
  <property fmtid="{D5CDD505-2E9C-101B-9397-08002B2CF9AE}" pid="13" name="MediaServiceImageTags">
    <vt:lpwstr/>
  </property>
</Properties>
</file>