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147473028" r:id="rId3"/>
    <p:sldId id="290" r:id="rId4"/>
    <p:sldId id="2147473031" r:id="rId5"/>
    <p:sldId id="2147473032" r:id="rId6"/>
    <p:sldId id="194876521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5911D-EACF-447A-8269-5D616379592A}" v="60" dt="2025-10-30T15:03:4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13" autoAdjust="0"/>
  </p:normalViewPr>
  <p:slideViewPr>
    <p:cSldViewPr snapToGrid="0">
      <p:cViewPr varScale="1">
        <p:scale>
          <a:sx n="44" d="100"/>
          <a:sy n="44" d="100"/>
        </p:scale>
        <p:origin x="8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Joy" userId="674ea354-474d-40c0-9a07-9a0d1a26d781" providerId="ADAL" clId="{726C127D-4B6A-4741-AE6E-8D826FD171B7}"/>
    <pc:docChg chg="undo custSel modSld">
      <pc:chgData name="Landis, Joy" userId="674ea354-474d-40c0-9a07-9a0d1a26d781" providerId="ADAL" clId="{726C127D-4B6A-4741-AE6E-8D826FD171B7}" dt="2025-10-30T15:03:43.339" v="5972" actId="1076"/>
      <pc:docMkLst>
        <pc:docMk/>
      </pc:docMkLst>
      <pc:sldChg chg="modNotesTx">
        <pc:chgData name="Landis, Joy" userId="674ea354-474d-40c0-9a07-9a0d1a26d781" providerId="ADAL" clId="{726C127D-4B6A-4741-AE6E-8D826FD171B7}" dt="2025-10-30T14:07:29.903" v="4395" actId="20577"/>
        <pc:sldMkLst>
          <pc:docMk/>
          <pc:sldMk cId="1321947577" sldId="290"/>
        </pc:sldMkLst>
      </pc:sldChg>
      <pc:sldChg chg="modSp mod">
        <pc:chgData name="Landis, Joy" userId="674ea354-474d-40c0-9a07-9a0d1a26d781" providerId="ADAL" clId="{726C127D-4B6A-4741-AE6E-8D826FD171B7}" dt="2025-10-27T19:45:21.351" v="3395" actId="1076"/>
        <pc:sldMkLst>
          <pc:docMk/>
          <pc:sldMk cId="950564537" sldId="1948765214"/>
        </pc:sldMkLst>
        <pc:spChg chg="mod">
          <ac:chgData name="Landis, Joy" userId="674ea354-474d-40c0-9a07-9a0d1a26d781" providerId="ADAL" clId="{726C127D-4B6A-4741-AE6E-8D826FD171B7}" dt="2025-10-27T19:45:19.501" v="3394" actId="1076"/>
          <ac:spMkLst>
            <pc:docMk/>
            <pc:sldMk cId="950564537" sldId="1948765214"/>
            <ac:spMk id="10" creationId="{95442097-121B-F9CF-13EF-5086CE550660}"/>
          </ac:spMkLst>
        </pc:spChg>
        <pc:picChg chg="mod">
          <ac:chgData name="Landis, Joy" userId="674ea354-474d-40c0-9a07-9a0d1a26d781" providerId="ADAL" clId="{726C127D-4B6A-4741-AE6E-8D826FD171B7}" dt="2025-10-27T19:45:21.351" v="3395" actId="1076"/>
          <ac:picMkLst>
            <pc:docMk/>
            <pc:sldMk cId="950564537" sldId="1948765214"/>
            <ac:picMk id="12" creationId="{B9265076-6C3E-31C7-CB0E-FE382EF9A670}"/>
          </ac:picMkLst>
        </pc:picChg>
      </pc:sldChg>
      <pc:sldChg chg="modNotesTx">
        <pc:chgData name="Landis, Joy" userId="674ea354-474d-40c0-9a07-9a0d1a26d781" providerId="ADAL" clId="{726C127D-4B6A-4741-AE6E-8D826FD171B7}" dt="2025-10-27T19:48:31.491" v="3488" actId="20577"/>
        <pc:sldMkLst>
          <pc:docMk/>
          <pc:sldMk cId="506205686" sldId="2147473028"/>
        </pc:sldMkLst>
      </pc:sldChg>
      <pc:sldChg chg="modSp mod modNotesTx">
        <pc:chgData name="Landis, Joy" userId="674ea354-474d-40c0-9a07-9a0d1a26d781" providerId="ADAL" clId="{726C127D-4B6A-4741-AE6E-8D826FD171B7}" dt="2025-10-30T15:02:43.239" v="5966" actId="20577"/>
        <pc:sldMkLst>
          <pc:docMk/>
          <pc:sldMk cId="1362550814" sldId="2147473031"/>
        </pc:sldMkLst>
        <pc:spChg chg="mod">
          <ac:chgData name="Landis, Joy" userId="674ea354-474d-40c0-9a07-9a0d1a26d781" providerId="ADAL" clId="{726C127D-4B6A-4741-AE6E-8D826FD171B7}" dt="2025-10-30T15:02:43.239" v="5966" actId="20577"/>
          <ac:spMkLst>
            <pc:docMk/>
            <pc:sldMk cId="1362550814" sldId="2147473031"/>
            <ac:spMk id="8" creationId="{3FF06B02-6425-E57C-8D41-E7E67CC504E7}"/>
          </ac:spMkLst>
        </pc:spChg>
        <pc:spChg chg="mod">
          <ac:chgData name="Landis, Joy" userId="674ea354-474d-40c0-9a07-9a0d1a26d781" providerId="ADAL" clId="{726C127D-4B6A-4741-AE6E-8D826FD171B7}" dt="2025-10-28T13:23:46.769" v="4394" actId="1076"/>
          <ac:spMkLst>
            <pc:docMk/>
            <pc:sldMk cId="1362550814" sldId="2147473031"/>
            <ac:spMk id="15" creationId="{05FF6639-CF77-BAF1-CA29-1EDD1E7E41BE}"/>
          </ac:spMkLst>
        </pc:spChg>
        <pc:spChg chg="mod">
          <ac:chgData name="Landis, Joy" userId="674ea354-474d-40c0-9a07-9a0d1a26d781" providerId="ADAL" clId="{726C127D-4B6A-4741-AE6E-8D826FD171B7}" dt="2025-10-30T14:09:08.953" v="4404" actId="20577"/>
          <ac:spMkLst>
            <pc:docMk/>
            <pc:sldMk cId="1362550814" sldId="2147473031"/>
            <ac:spMk id="19" creationId="{91505F21-13DC-27E4-5BB6-AE3C9410ADC2}"/>
          </ac:spMkLst>
        </pc:spChg>
        <pc:spChg chg="mod">
          <ac:chgData name="Landis, Joy" userId="674ea354-474d-40c0-9a07-9a0d1a26d781" providerId="ADAL" clId="{726C127D-4B6A-4741-AE6E-8D826FD171B7}" dt="2025-10-30T14:08:55.669" v="4398" actId="20577"/>
          <ac:spMkLst>
            <pc:docMk/>
            <pc:sldMk cId="1362550814" sldId="2147473031"/>
            <ac:spMk id="20" creationId="{E5464F10-CAD0-58C3-1280-A54A26229E91}"/>
          </ac:spMkLst>
        </pc:spChg>
      </pc:sldChg>
      <pc:sldChg chg="addSp modSp mod modAnim modNotesTx">
        <pc:chgData name="Landis, Joy" userId="674ea354-474d-40c0-9a07-9a0d1a26d781" providerId="ADAL" clId="{726C127D-4B6A-4741-AE6E-8D826FD171B7}" dt="2025-10-30T15:03:43.339" v="5972" actId="1076"/>
        <pc:sldMkLst>
          <pc:docMk/>
          <pc:sldMk cId="888245680" sldId="2147473032"/>
        </pc:sldMkLst>
        <pc:spChg chg="mod">
          <ac:chgData name="Landis, Joy" userId="674ea354-474d-40c0-9a07-9a0d1a26d781" providerId="ADAL" clId="{726C127D-4B6A-4741-AE6E-8D826FD171B7}" dt="2025-10-27T17:53:15.656" v="2144" actId="20577"/>
          <ac:spMkLst>
            <pc:docMk/>
            <pc:sldMk cId="888245680" sldId="2147473032"/>
            <ac:spMk id="6" creationId="{FB0EF8BB-69C9-0912-9C3B-4DED9527C3CB}"/>
          </ac:spMkLst>
        </pc:spChg>
        <pc:spChg chg="mod">
          <ac:chgData name="Landis, Joy" userId="674ea354-474d-40c0-9a07-9a0d1a26d781" providerId="ADAL" clId="{726C127D-4B6A-4741-AE6E-8D826FD171B7}" dt="2025-10-27T18:34:19.969" v="2889" actId="20577"/>
          <ac:spMkLst>
            <pc:docMk/>
            <pc:sldMk cId="888245680" sldId="2147473032"/>
            <ac:spMk id="7" creationId="{FF89A78A-53C6-1A54-8453-DE91218979E9}"/>
          </ac:spMkLst>
        </pc:spChg>
        <pc:spChg chg="mod">
          <ac:chgData name="Landis, Joy" userId="674ea354-474d-40c0-9a07-9a0d1a26d781" providerId="ADAL" clId="{726C127D-4B6A-4741-AE6E-8D826FD171B7}" dt="2025-10-27T18:21:05.212" v="2839" actId="20577"/>
          <ac:spMkLst>
            <pc:docMk/>
            <pc:sldMk cId="888245680" sldId="2147473032"/>
            <ac:spMk id="8" creationId="{21E7F12C-0D16-0FDC-6C10-9537320F649E}"/>
          </ac:spMkLst>
        </pc:spChg>
        <pc:spChg chg="add mod">
          <ac:chgData name="Landis, Joy" userId="674ea354-474d-40c0-9a07-9a0d1a26d781" providerId="ADAL" clId="{726C127D-4B6A-4741-AE6E-8D826FD171B7}" dt="2025-10-30T15:03:43.339" v="5972" actId="1076"/>
          <ac:spMkLst>
            <pc:docMk/>
            <pc:sldMk cId="888245680" sldId="2147473032"/>
            <ac:spMk id="9" creationId="{4C176D31-78B4-214E-558D-6222BAFF661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4T20:02:26.720"/>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796 161,'-53'0,"15"-2,-1 3,1 1,-74 14,76-10,-1-2,0-1,0-1,-57-6,56 2,0 1,0 2,-1 1,-38 8,73-9,0 0,1-1,-1 1,1-1,-1 0,0 0,1 0,-8-1,11 1,0 0,-1 0,1 0,0 0,0-1,-1 1,1 0,0 0,0 0,0 0,-1-1,1 1,0 0,0 0,0 0,0-1,-1 1,1 0,0 0,0-1,0 1,0 0,0 0,0-1,0 1,0 0,0 0,0-1,0 1,0 0,0 0,0-1,0 1,0 0,0 0,0-1,0 1,0 0,0 0,0-1,18-18,-2 7,1 1,0 1,1 0,0 1,0 1,21-6,123-30,-130 36,26-6,1 1,96-6,-128 18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4T20:02:34.775"/>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960 178,'-59'23,"-78"43,39-16,-343 177,434-223,2-1,0-1,1 1,-1 0,1 1,0-1,-1 1,2-1,-1 1,-4 6,8-10,0 1,0-1,0 0,0 1,-1-1,1 0,0 0,0 1,1-1,-1 0,0 1,0-1,0 0,0 0,0 1,0-1,0 0,0 0,0 1,1-1,-1 0,0 0,0 1,0-1,1 0,-1 0,0 0,0 1,0-1,1 0,-1 0,0 0,0 0,1 0,-1 1,0-1,1 0,-1 0,0 0,0 0,1 0,-1 0,0 0,1 0,-1 0,0 0,0 0,1 0,-1 0,0 0,0-1,1 1,-1 0,19-3,44-14,65-27,46-13,-141 46,0-1,0-2,-2-1,36-23,26-12,-43 33,-43 16,0-1,-1 1,1-2,-1 1,1-1,-1 0,0 0,0 0,0-1,7-6,-12 9,-1 1,0 0,0 0,0 0,1 0,-1 0,0 0,0-1,0 1,0 0,0 0,1 0,-1 0,0-1,0 1,0 0,0 0,0 0,0-1,0 1,0 0,0 0,0 0,0-1,1 1,-1 0,0 0,-1 0,1-1,0 1,0 0,0 0,0-1,0 1,0 0,0 0,0 0,0-1,0 1,0 0,0 0,-1 0,1 0,0-1,0 1,0 0,0 0,-1 0,1 0,0 0,0-1,-18-1,-21 6,-84 25,84-18,-75 11,47-15,1 3,-118 34,124-28,41-12,1 0,0 2,-34 14,45-16,0 0,0-1,-1 0,0 0,1-1,-1 0,0-1,-11 2,32-14,12-3,69-27,102-50,-171 79,0 1,1 1,0 1,39-7,-42 11,1-1,-1 0,0-2,0-1,-1-1,22-13,-44 23,0 0,0 0,1 0,-1 0,0 0,0-1,0 1,0 0,1 0,-1 0,0 0,0 0,0 0,0 0,0 0,1 0,-1 0,0-1,0 1,0 0,0 0,0 0,0 0,0 0,1-1,-1 1,0 0,0 0,0 0,0 0,0-1,0 1,0 0,0 0,0 0,0-1,0 1,0 0,0 0,0 0,0 0,0-1,0 1,0 0,0 0,-1 0,1 0,0-1,0 1,0 0,0 0,0 0,0 0,0 0,-1-1,-13-2,-20 4,-20 12,1 2,1 3,-93 45,129-56,-8 4,3-1,1 0,-1-2,0 0,-1-2,0 0,-34 4,30-7,-48 9,66-10,1 0,-1 1,1-1,-1 1,1 1,0 0,0 0,1 0,-1 0,-8 8,15-11,0-1,0 0,0 0,0 0,-1 0,1 0,0 1,0-1,0 0,0 0,0 0,-1 1,1-1,0 0,0 0,0 0,0 1,0-1,0 0,0 0,0 0,0 1,0-1,0 0,0 0,0 1,0-1,0 0,0 0,0 1,0-1,0 0,0 0,1 0,-1 1,0-1,0 0,0 0,0 0,0 0,1 1,-1-1,0 0,0 0,0 0,0 0,1 0,-1 1,0-1,1 0,17 4,23-3,2-7,0-1,-1-2,45-17,120-52,-172 64,-1-1,-1-2,0-1,-1-2,42-34,-45 33,1 1,2 1,0 1,0 2,2 2,0 0,0 3,47-10,-79 20,0 1,0-1,1 1,-1-1,0 0,-1 1,1-1,0 0,0-1,0 1,0 0,-1 0,1-1,1-1,-8-1,-18 6,-18 10,0 1,0 3,-44 23,-56 21,118-49,1 1,0 0,1 2,0 0,1 2,-21 20,-18 13,22-20,9-7,-45 29,63-45,-1-1,0 0,0 0,0-1,-1-1,1 1,-1-2,-17 2,19-3,7-1,-1 0,1 0,0 0,0 0,0 1,0-1,-1 1,1 0,0 0,0 0,1 0,-6 3,8-3,1-1,-1 1,0-1,0 1,1-1,-1 1,0-1,1 1,-1-1,1 0,-1 1,1-1,-1 0,1 1,-1-1,1 0,-1 1,1-1,-1 0,1 0,-1 0,1 0,-1 0,1 0,-1 1,1-1,0 0,-1 0,1-1,0 1,23 4,136 3,-135-8,1 0,-1-2,0-1,32-9,-33 3,0-1,0-2,-2 0,1-1,-2-2,0 0,30-30,-39 35,57-48,87-82,-144 122,-13 18,1 1,0 0,-1-1,1 1,0 0,-1 0,1-1,-1 1,1 0,-1 0,1 0,-1 0,1-1,0 1,-1 0,1 0,-1 0,1 0,-1 0,1 0,-1 0,1 0,-1 0,1 1,-1-1,1 0,-1 0,-50 18,41-14,-44 13,-27 9,-83 40,141-57,0-1,-1-1,1-2,-27 4,23-4,0 1,-48 16,45-10,2 2,-1 1,2 1,-43 33,54-36,-1-1,0 0,-1-2,-29 14,36-18,14-3,22-2,13-7,-1-2,-1-2,63-25,-27 9,19-2,-44 15,-1-2,52-25,90-77,-180 111,13-10,0-1,-1-1,18-22,-21 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7D45C-11C3-4F8A-9AAA-CF75A5643D29}"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C41D4-B045-44B3-8544-496A9FEB001D}" type="slidenum">
              <a:rPr lang="en-US" smtClean="0"/>
              <a:t>‹#›</a:t>
            </a:fld>
            <a:endParaRPr lang="en-US"/>
          </a:p>
        </p:txBody>
      </p:sp>
    </p:spTree>
    <p:extLst>
      <p:ext uri="{BB962C8B-B14F-4D97-AF65-F5344CB8AC3E}">
        <p14:creationId xmlns:p14="http://schemas.microsoft.com/office/powerpoint/2010/main" val="200529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OKAY NOT TO BE OKAY.  Let me repeat that again.  IT IS OKAY NOT TO BE OKAY.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Hello – My name is Joy Landis and I am Senior Customer Manager for Mars Wrigley.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Raise of hands, how many of you feel comfortable enough to call your Director/Senior leader and talk about mental health?  Whether you raised your hand or not,  what was your first thought that came to your mind when I asked that question?  Did fear come up?  Worried about your job or the what they would think of you?  Well, you are not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0C41D4-B045-44B3-8544-496A9FEB001D}" type="slidenum">
              <a:rPr lang="en-US" smtClean="0"/>
              <a:t>1</a:t>
            </a:fld>
            <a:endParaRPr lang="en-US"/>
          </a:p>
        </p:txBody>
      </p:sp>
    </p:spTree>
    <p:extLst>
      <p:ext uri="{BB962C8B-B14F-4D97-AF65-F5344CB8AC3E}">
        <p14:creationId xmlns:p14="http://schemas.microsoft.com/office/powerpoint/2010/main" val="423996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Kelly King.  I am the Benefits Manager at Royal Farms.   We are apart of Power Team 14:  Mental Health.  We refer to ourself as The Wellness Tribe.</a:t>
            </a:r>
          </a:p>
          <a:p>
            <a:endParaRPr lang="en-US" dirty="0"/>
          </a:p>
          <a:p>
            <a:r>
              <a:rPr lang="en-US" dirty="0"/>
              <a:t>Our mission statement is…..</a:t>
            </a:r>
          </a:p>
          <a:p>
            <a:endParaRPr lang="en-US" dirty="0"/>
          </a:p>
          <a:p>
            <a:r>
              <a:rPr lang="en-US" dirty="0"/>
              <a:t>Our group started right out of the gate.  We determined our mission statement at this very meeting.  In the beginning, we met about every 4 weeks until the start of the next year.  We then began to meet every 6 weeks or so and had working sessions to accomplish as much as possible prior to the summer as we know everyone gets busy.  </a:t>
            </a:r>
          </a:p>
          <a:p>
            <a:endParaRPr lang="en-US" dirty="0"/>
          </a:p>
          <a:p>
            <a:r>
              <a:rPr lang="en-US" dirty="0"/>
              <a:t>What we did:</a:t>
            </a:r>
          </a:p>
          <a:p>
            <a:r>
              <a:rPr lang="en-US" dirty="0"/>
              <a:t>	Industry Survey</a:t>
            </a:r>
          </a:p>
          <a:p>
            <a:r>
              <a:rPr lang="en-US" dirty="0"/>
              <a:t>	Additional Research</a:t>
            </a:r>
          </a:p>
          <a:p>
            <a:endParaRPr lang="en-US" dirty="0"/>
          </a:p>
          <a:p>
            <a:endParaRPr lang="en-US" dirty="0"/>
          </a:p>
        </p:txBody>
      </p:sp>
      <p:sp>
        <p:nvSpPr>
          <p:cNvPr id="4" name="Slide Number Placeholder 3"/>
          <p:cNvSpPr>
            <a:spLocks noGrp="1"/>
          </p:cNvSpPr>
          <p:nvPr>
            <p:ph type="sldNum" sz="quarter" idx="5"/>
          </p:nvPr>
        </p:nvSpPr>
        <p:spPr/>
        <p:txBody>
          <a:bodyPr/>
          <a:lstStyle/>
          <a:p>
            <a:fld id="{B50C41D4-B045-44B3-8544-496A9FEB001D}" type="slidenum">
              <a:rPr lang="en-US" smtClean="0"/>
              <a:t>2</a:t>
            </a:fld>
            <a:endParaRPr lang="en-US"/>
          </a:p>
        </p:txBody>
      </p:sp>
    </p:spTree>
    <p:extLst>
      <p:ext uri="{BB962C8B-B14F-4D97-AF65-F5344CB8AC3E}">
        <p14:creationId xmlns:p14="http://schemas.microsoft.com/office/powerpoint/2010/main" val="60314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let you know over half who responded on the industry survey were director level and above and had been within their company for over 6 years.  </a:t>
            </a:r>
          </a:p>
          <a:p>
            <a:endParaRPr lang="en-US" dirty="0"/>
          </a:p>
          <a:p>
            <a:r>
              <a:rPr lang="en-US" dirty="0"/>
              <a:t>We found three areas that kept coming up. </a:t>
            </a:r>
          </a:p>
          <a:p>
            <a:pPr marL="228600" indent="-228600">
              <a:buAutoNum type="arabicPeriod"/>
            </a:pPr>
            <a:r>
              <a:rPr lang="en-US" dirty="0"/>
              <a:t>The impact mental health makes on associates.</a:t>
            </a:r>
          </a:p>
          <a:p>
            <a:pPr marL="228600" indent="-228600">
              <a:buAutoNum type="arabicPeriod"/>
            </a:pPr>
            <a:r>
              <a:rPr lang="en-US" dirty="0"/>
              <a:t>The comfort level employees have when dealing with mental health</a:t>
            </a:r>
          </a:p>
          <a:p>
            <a:pPr marL="228600" indent="-228600">
              <a:buAutoNum type="arabicPeriod"/>
            </a:pPr>
            <a:r>
              <a:rPr lang="en-US" dirty="0"/>
              <a:t>We noticed a training gap.</a:t>
            </a:r>
          </a:p>
          <a:p>
            <a:pPr marL="228600" indent="-22860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a:t>
            </a:r>
            <a:r>
              <a:rPr lang="en-US" sz="1200" kern="1200" dirty="0">
                <a:solidFill>
                  <a:schemeClr val="tx1"/>
                </a:solidFill>
                <a:effectLst/>
                <a:latin typeface="+mn-lt"/>
                <a:ea typeface="+mn-ea"/>
                <a:cs typeface="+mn-cs"/>
              </a:rPr>
              <a:t>makes a large impact as we found 95% feel managers impact their overall mental health well.   64% prefer a company with mental health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comfort level of employees show that only 29% are comfortable talking about mental health and only 30% feel supported. We showed that 40% avoid seeking any help as there is even a larger number of 60% who fear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found was there was a training gap 68% that said within the past year there has been no mental health training or education within their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13% responded that they were unsure of any company provided mental health resources while 12% said there was no mental health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With our survey and research, we saw that when you have mental health free stigma environment and resources available, it increases employee retention and their overall satisfaction and productivity.  It increases trust by building a stronger relationship between employees and employers.  And reduces absenteeism.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Training above all is a HUGE opportunity to help overcome the stigma and barriers.</a:t>
            </a:r>
            <a:endParaRPr lang="en-US" dirty="0"/>
          </a:p>
        </p:txBody>
      </p:sp>
      <p:sp>
        <p:nvSpPr>
          <p:cNvPr id="4" name="Slide Number Placeholder 3"/>
          <p:cNvSpPr>
            <a:spLocks noGrp="1"/>
          </p:cNvSpPr>
          <p:nvPr>
            <p:ph type="sldNum" sz="quarter" idx="5"/>
          </p:nvPr>
        </p:nvSpPr>
        <p:spPr/>
        <p:txBody>
          <a:bodyPr/>
          <a:lstStyle/>
          <a:p>
            <a:fld id="{B50C41D4-B045-44B3-8544-496A9FEB001D}" type="slidenum">
              <a:rPr lang="en-US" smtClean="0"/>
              <a:t>3</a:t>
            </a:fld>
            <a:endParaRPr lang="en-US"/>
          </a:p>
        </p:txBody>
      </p:sp>
    </p:spTree>
    <p:extLst>
      <p:ext uri="{BB962C8B-B14F-4D97-AF65-F5344CB8AC3E}">
        <p14:creationId xmlns:p14="http://schemas.microsoft.com/office/powerpoint/2010/main" val="304593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break the silence?  </a:t>
            </a:r>
          </a:p>
          <a:p>
            <a:endParaRPr lang="en-US" dirty="0"/>
          </a:p>
          <a:p>
            <a:r>
              <a:rPr lang="en-US" dirty="0"/>
              <a:t>Did you know that before seat belts were introduced, people thought it was terrible for an idea like that to be regulated by the government.  </a:t>
            </a:r>
          </a:p>
          <a:p>
            <a:endParaRPr lang="en-US" dirty="0"/>
          </a:p>
          <a:p>
            <a:r>
              <a:rPr lang="en-US" dirty="0"/>
              <a:t>Seat belts are clearly beneficial and on of the most significant safety regulations when traveling.</a:t>
            </a:r>
          </a:p>
          <a:p>
            <a:endParaRPr lang="en-US" dirty="0"/>
          </a:p>
          <a:p>
            <a:r>
              <a:rPr lang="en-US" dirty="0"/>
              <a:t>Mental resilience is the new seat belt.  </a:t>
            </a:r>
          </a:p>
          <a:p>
            <a:endParaRPr lang="en-US" dirty="0"/>
          </a:p>
          <a:p>
            <a:r>
              <a:rPr lang="en-US" dirty="0"/>
              <a:t>I love this metaphor as I borrowed it from a dear friend of mine Benj Gershman, bass player for a band called OAR, who has led a TED talk in which he references this.  He asks the question of, </a:t>
            </a:r>
          </a:p>
          <a:p>
            <a:endParaRPr lang="en-US" dirty="0"/>
          </a:p>
          <a:p>
            <a:r>
              <a:rPr lang="en-US" dirty="0"/>
              <a:t>”</a:t>
            </a:r>
            <a:r>
              <a:rPr lang="en-US" sz="1200" b="0" kern="1200" dirty="0">
                <a:solidFill>
                  <a:schemeClr val="tx1"/>
                </a:solidFill>
                <a:effectLst/>
                <a:latin typeface="+mn-lt"/>
                <a:ea typeface="+mn-ea"/>
                <a:cs typeface="+mn-cs"/>
              </a:rPr>
              <a:t>What would America look like if the treatment and discourse surrounding mental health issues was destigmatized before it became life-threatening?”</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Meaning, what if talking about Mental Health was as simply as asking someone how there day was?  If Mental Health was talked about regular as eating your fruits and vegetables?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 how can you take the first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before you begin to talk about it with your organization…PREPARE.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Reflect on what your concerns are in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out what your personal needs are in your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understand your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mn-ea"/>
                <a:cs typeface="+mn-cs"/>
              </a:rPr>
              <a:t>There is Key Legislation out there that includes mental health and can empower you.</a:t>
            </a:r>
          </a:p>
          <a:p>
            <a:r>
              <a:rPr lang="en-US" sz="1200" b="1"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Americans with Disabilities Act -Protects individuals from discrimination based on disability, including mental health conditions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Family and Medical Leave Act -Allows eligible employees to take leave for certain medical conditions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Occupational Safety and Health Administration -Ensures safe working conditions, including mental health safety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Awareness of these rights can give you confidence when discussing your mental health with your employer.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It provides a foundation for advocating for necessary support and accommodations.</a:t>
            </a:r>
          </a:p>
          <a:p>
            <a:pPr fontAlgn="base"/>
            <a:endParaRPr lang="en-US" sz="1200" b="0" i="0" kern="1200" dirty="0">
              <a:solidFill>
                <a:schemeClr val="tx1"/>
              </a:solidFill>
              <a:effectLst/>
              <a:latin typeface="+mn-lt"/>
              <a:ea typeface="+mn-ea"/>
              <a:cs typeface="+mn-cs"/>
            </a:endParaRP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2. Select the right time and environment for the conversation.  </a:t>
            </a:r>
          </a:p>
          <a:p>
            <a:pPr marL="0" indent="0" fontAlgn="base">
              <a:buNone/>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Don’t pick the end of the year, during holidays or before your boss is going on vacation.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Don’t try to talk about this at an office party or happy hour.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Find a time when no one is rushed.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 for a quiet space.</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You want a calm and private setting as this can ease anxiety and foster a more open dialogue.   </a:t>
            </a:r>
          </a:p>
          <a:p>
            <a:pPr marL="0" indent="0" fontAlgn="base">
              <a:buNone/>
            </a:pPr>
            <a:endParaRPr lang="en-US" sz="1200" b="0" i="0" kern="1200" dirty="0">
              <a:solidFill>
                <a:schemeClr val="tx1"/>
              </a:solidFill>
              <a:effectLst/>
              <a:latin typeface="+mn-lt"/>
              <a:ea typeface="+mn-ea"/>
              <a:cs typeface="+mn-cs"/>
            </a:endParaRPr>
          </a:p>
          <a:p>
            <a:pPr marL="0" indent="0" fontAlgn="base">
              <a:buNone/>
            </a:pPr>
            <a:endParaRPr lang="en-US" sz="1200" b="0" i="0"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Tx/>
              <a:buAutoNum type="arabicPeriod" startAt="3"/>
              <a:tabLst/>
              <a:defRPr/>
            </a:pPr>
            <a:r>
              <a:rPr lang="en-US" sz="1200" b="0" i="0" kern="1200" dirty="0">
                <a:solidFill>
                  <a:schemeClr val="tx1"/>
                </a:solidFill>
                <a:effectLst/>
                <a:latin typeface="+mn-lt"/>
                <a:ea typeface="+mn-ea"/>
                <a:cs typeface="+mn-cs"/>
              </a:rPr>
              <a:t>Communicate clearly and professionally.  </a:t>
            </a:r>
          </a:p>
          <a:p>
            <a:pPr marL="228600" marR="0" lvl="0" indent="-228600" algn="l" defTabSz="914400" rtl="0" eaLnBrk="1" fontAlgn="base" latinLnBrk="0" hangingPunct="1">
              <a:lnSpc>
                <a:spcPct val="100000"/>
              </a:lnSpc>
              <a:spcBef>
                <a:spcPts val="0"/>
              </a:spcBef>
              <a:spcAft>
                <a:spcPts val="0"/>
              </a:spcAft>
              <a:buClrTx/>
              <a:buSzTx/>
              <a:buFontTx/>
              <a:buAutoNum type="arabicPeriod" startAt="3"/>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 direct, use ‘I’ statements to emphasize feelings and ownership of the situation.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Provide context and stay calm.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Share relevant information about how mental health concerns could be affecting work performance, productivity, or team dynamics.</a:t>
            </a:r>
          </a:p>
          <a:p>
            <a:pPr marL="0" indent="0" fontAlgn="base">
              <a:buNone/>
            </a:pPr>
            <a:r>
              <a:rPr lang="en-US" sz="1200" b="0" i="0" kern="1200" dirty="0">
                <a:solidFill>
                  <a:schemeClr val="tx1"/>
                </a:solidFill>
                <a:effectLst/>
                <a:latin typeface="+mn-lt"/>
                <a:ea typeface="+mn-ea"/>
                <a:cs typeface="+mn-cs"/>
              </a:rPr>
              <a:t> </a:t>
            </a:r>
          </a:p>
          <a:p>
            <a:pPr marL="228600" indent="-228600" fontAlgn="base">
              <a:buAutoNum type="arabicPeriod" startAt="4"/>
            </a:pPr>
            <a:r>
              <a:rPr lang="en-US" sz="1200" b="0" i="0" kern="1200" dirty="0">
                <a:solidFill>
                  <a:schemeClr val="tx1"/>
                </a:solidFill>
                <a:effectLst/>
                <a:latin typeface="+mn-lt"/>
                <a:ea typeface="+mn-ea"/>
                <a:cs typeface="+mn-cs"/>
              </a:rPr>
              <a:t>Collaborate with your employer.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Bring solutions and engage in a productive discussion.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Do not start pointing fingers…this company doesn’t care about my mental health.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Have ideas or thoughts on how the organization can help in a specific situation.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This could mean talking about additional breaks, modified workload or access to support. </a:t>
            </a:r>
          </a:p>
          <a:p>
            <a:pPr marL="228600" indent="-228600" fontAlgn="base">
              <a:buAutoNum type="arabicPeriod" startAt="4"/>
            </a:pPr>
            <a:endParaRPr lang="en-US" sz="1200" b="0" i="0" kern="1200" dirty="0">
              <a:solidFill>
                <a:schemeClr val="tx1"/>
              </a:solidFill>
              <a:effectLst/>
              <a:latin typeface="+mn-lt"/>
              <a:ea typeface="+mn-ea"/>
              <a:cs typeface="+mn-cs"/>
            </a:endParaRPr>
          </a:p>
          <a:p>
            <a:pPr marL="228600" indent="-228600" fontAlgn="base">
              <a:buAutoNum type="arabicPeriod" startAt="5"/>
            </a:pPr>
            <a:r>
              <a:rPr lang="en-US" sz="1200" b="0" i="0" kern="1200" dirty="0">
                <a:solidFill>
                  <a:schemeClr val="tx1"/>
                </a:solidFill>
                <a:effectLst/>
                <a:latin typeface="+mn-lt"/>
                <a:ea typeface="+mn-ea"/>
                <a:cs typeface="+mn-cs"/>
              </a:rPr>
              <a:t>Explore options to help develop a support plan.  </a:t>
            </a:r>
          </a:p>
          <a:p>
            <a:pPr marL="228600" indent="-228600" fontAlgn="base">
              <a:buAutoNum type="arabicPeriod" startAt="5"/>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Think of a structured approach to manage mental health.</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Look for specific strategies and resources to tailor individual needs.  </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This could include goals, action steps, resources that you might need. </a:t>
            </a:r>
          </a:p>
          <a:p>
            <a:pPr marL="228600" indent="-228600" fontAlgn="base">
              <a:buAutoNum type="arabicPeriod" startAt="5"/>
            </a:pPr>
            <a:endParaRPr lang="en-US" sz="1200" b="0" i="0"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Tx/>
              <a:buAutoNum type="arabicPeriod" startAt="6"/>
              <a:tabLst/>
              <a:defRPr/>
            </a:pPr>
            <a:r>
              <a:rPr lang="en-US" sz="1200" b="0" i="0" kern="1200" dirty="0">
                <a:solidFill>
                  <a:schemeClr val="tx1"/>
                </a:solidFill>
                <a:effectLst/>
                <a:latin typeface="+mn-lt"/>
                <a:ea typeface="+mn-ea"/>
                <a:cs typeface="+mn-cs"/>
              </a:rPr>
              <a:t>Create regular check-ins and an evaluation method.   Whether it is monthly, quarterly, bi-weekly.</a:t>
            </a:r>
          </a:p>
          <a:p>
            <a:pPr marL="228600" marR="0" lvl="0" indent="-228600" algn="l" defTabSz="914400" rtl="0" eaLnBrk="1" fontAlgn="base" latinLnBrk="0" hangingPunct="1">
              <a:lnSpc>
                <a:spcPct val="100000"/>
              </a:lnSpc>
              <a:spcBef>
                <a:spcPts val="0"/>
              </a:spcBef>
              <a:spcAft>
                <a:spcPts val="0"/>
              </a:spcAft>
              <a:buClrTx/>
              <a:buSzTx/>
              <a:buFontTx/>
              <a:buAutoNum type="arabicPeriod" startAt="6"/>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gives you a chance to make adjustments as needed.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Doing so will also continue the dialogue about mental health.  </a:t>
            </a:r>
          </a:p>
          <a:p>
            <a:pPr marL="228600" indent="-228600" fontAlgn="base">
              <a:buAutoNum type="arabicPeriod"/>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Keeping up the conversation can be as simply as starting off a team call with saying it is okay not to be okay.</a:t>
            </a:r>
          </a:p>
          <a:p>
            <a:pPr marL="0" indent="0" fontAlgn="base">
              <a:buNone/>
            </a:pPr>
            <a:endParaRPr lang="en-US" sz="1200" b="0" i="0" kern="1200" dirty="0">
              <a:solidFill>
                <a:schemeClr val="tx1"/>
              </a:solidFill>
              <a:effectLst/>
              <a:latin typeface="+mn-lt"/>
              <a:ea typeface="+mn-ea"/>
              <a:cs typeface="+mn-cs"/>
            </a:endParaRPr>
          </a:p>
          <a:p>
            <a:pPr marL="0" indent="0" fontAlgn="base">
              <a:buNone/>
            </a:pPr>
            <a:r>
              <a:rPr lang="en-US" sz="1200" b="0" i="0" kern="1200" dirty="0">
                <a:solidFill>
                  <a:schemeClr val="tx1"/>
                </a:solidFill>
                <a:effectLst/>
                <a:latin typeface="+mn-lt"/>
                <a:ea typeface="+mn-ea"/>
                <a:cs typeface="+mn-cs"/>
              </a:rPr>
              <a:t>You can nurture a healthy work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353639"/>
                </a:solidFill>
                <a:effectLst/>
                <a:latin typeface="Noto Serif" panose="02020600060500020200" pitchFamily="18" charset="0"/>
              </a:rPr>
              <a:t>Our team realized if we were leaving it to somebody else to help initiate that conversation, it might never happen because of the stigma and how uncomfortable it can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353639"/>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353639"/>
                </a:solidFill>
                <a:effectLst/>
                <a:latin typeface="Noto Serif" panose="02020600060500020200" pitchFamily="18" charset="0"/>
              </a:rPr>
              <a:t>So be the one who starts the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353639"/>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353639"/>
                </a:solidFill>
                <a:effectLst/>
                <a:latin typeface="Noto Serif" panose="02020600060500020200" pitchFamily="18" charset="0"/>
              </a:rPr>
              <a:t>Let others know it is okay not to be okay and help them put on their seat belt.  </a:t>
            </a:r>
            <a:endParaRPr lang="en-US" dirty="0"/>
          </a:p>
          <a:p>
            <a:endParaRPr lang="en-US" dirty="0"/>
          </a:p>
        </p:txBody>
      </p:sp>
      <p:sp>
        <p:nvSpPr>
          <p:cNvPr id="4" name="Slide Number Placeholder 3"/>
          <p:cNvSpPr>
            <a:spLocks noGrp="1"/>
          </p:cNvSpPr>
          <p:nvPr>
            <p:ph type="sldNum" sz="quarter" idx="5"/>
          </p:nvPr>
        </p:nvSpPr>
        <p:spPr/>
        <p:txBody>
          <a:bodyPr/>
          <a:lstStyle/>
          <a:p>
            <a:fld id="{B50C41D4-B045-44B3-8544-496A9FEB001D}" type="slidenum">
              <a:rPr lang="en-US" smtClean="0"/>
              <a:t>4</a:t>
            </a:fld>
            <a:endParaRPr lang="en-US"/>
          </a:p>
        </p:txBody>
      </p:sp>
    </p:spTree>
    <p:extLst>
      <p:ext uri="{BB962C8B-B14F-4D97-AF65-F5344CB8AC3E}">
        <p14:creationId xmlns:p14="http://schemas.microsoft.com/office/powerpoint/2010/main" val="103090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DF5E-B933-A2CD-41A6-23EFFB773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5525F-7796-665B-9462-0FC6802E4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77DC1-5AF3-3443-28BA-BE088B15A5A7}"/>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18533B37-3063-A9E2-ABD5-E4086C8BA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63E63-2594-8CFA-65E4-CEE30D10B08D}"/>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314355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7A23-2891-E7F5-27FD-A9704555F1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19102-A635-F604-B89E-9A07A3AFB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B968E-F4F9-3BE4-16A7-0C13AB0CE44D}"/>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EE28A49E-0CF1-8CC2-94C3-55CCD0AE0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9988E-7DE5-1299-FAF9-0641C3B9DFB2}"/>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34071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8F797-404E-5072-FC3F-11F0C1002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04F35C-FB0D-EBDF-201B-DF68CB22A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E6C51-B429-36ED-F16C-E116415E8509}"/>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30992C9D-C987-0F26-EDA3-C76EDA852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F27E3-D89D-6C49-010B-E4046C382E12}"/>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288072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46BBC-CDE1-457F-8271-C590EDA8EDBF}"/>
              </a:ext>
            </a:extLst>
          </p:cNvPr>
          <p:cNvSpPr/>
          <p:nvPr userDrawn="1"/>
        </p:nvSpPr>
        <p:spPr>
          <a:xfrm>
            <a:off x="-26633" y="0"/>
            <a:ext cx="12218633" cy="6858003"/>
          </a:xfrm>
          <a:prstGeom prst="rect">
            <a:avLst/>
          </a:prstGeom>
          <a:solidFill>
            <a:srgbClr val="F05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380117" y="1328983"/>
            <a:ext cx="5971697" cy="2852737"/>
          </a:xfrm>
        </p:spPr>
        <p:txBody>
          <a:bodyPr anchor="ctr" anchorCtr="0">
            <a:normAutofit/>
          </a:bodyPr>
          <a:lstStyle>
            <a:lvl1pPr algn="l">
              <a:defRPr sz="6400" b="1" i="0" cap="all" baseline="0">
                <a:solidFill>
                  <a:schemeClr val="bg1"/>
                </a:solidFill>
                <a:latin typeface="Proxima Nova Bl" panose="02000506030000020004" pitchFamily="2" charset="77"/>
              </a:defRPr>
            </a:lvl1pPr>
          </a:lstStyle>
          <a:p>
            <a:r>
              <a:rPr lang="en-US" dirty="0"/>
              <a:t>Click to edit Master title </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hasCustomPrompt="1"/>
          </p:nvPr>
        </p:nvSpPr>
        <p:spPr>
          <a:xfrm>
            <a:off x="380117" y="3652642"/>
            <a:ext cx="5971697" cy="1500187"/>
          </a:xfrm>
        </p:spPr>
        <p:txBody>
          <a:bodyPr/>
          <a:lstStyle>
            <a:lvl1pPr marL="0" indent="0" algn="l">
              <a:buNone/>
              <a:defRPr sz="2400" b="1" i="0" spc="300">
                <a:solidFill>
                  <a:srgbClr val="FCB526"/>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lvl1pPr>
              <a:defRPr>
                <a:solidFill>
                  <a:srgbClr val="F05123"/>
                </a:solidFill>
              </a:defRPr>
            </a:lvl1pPr>
          </a:lstStyle>
          <a:p>
            <a:fld id="{06517CE7-155B-1847-97F3-15BC3A794FDF}" type="datetime1">
              <a:rPr lang="en-US" smtClean="0"/>
              <a:pPr/>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lvl1pPr>
              <a:defRPr>
                <a:solidFill>
                  <a:srgbClr val="F05123"/>
                </a:solidFill>
              </a:defRPr>
            </a:lvl1p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lvl1pPr>
              <a:defRPr>
                <a:solidFill>
                  <a:srgbClr val="F05123"/>
                </a:solidFill>
              </a:defRPr>
            </a:lvl1pPr>
          </a:lstStyle>
          <a:p>
            <a:fld id="{CFC1B396-23CE-154A-9857-83DAFD748B9B}" type="slidenum">
              <a:rPr lang="en-US" smtClean="0"/>
              <a:pPr/>
              <a:t>‹#›</a:t>
            </a:fld>
            <a:endParaRPr lang="en-US"/>
          </a:p>
        </p:txBody>
      </p:sp>
      <p:grpSp>
        <p:nvGrpSpPr>
          <p:cNvPr id="7" name="Group 6">
            <a:extLst>
              <a:ext uri="{FF2B5EF4-FFF2-40B4-BE49-F238E27FC236}">
                <a16:creationId xmlns:a16="http://schemas.microsoft.com/office/drawing/2014/main" id="{5FCA2C6C-2951-ABE8-EB59-1FA67D17084C}"/>
              </a:ext>
            </a:extLst>
          </p:cNvPr>
          <p:cNvGrpSpPr/>
          <p:nvPr userDrawn="1"/>
        </p:nvGrpSpPr>
        <p:grpSpPr>
          <a:xfrm>
            <a:off x="6506484" y="-423255"/>
            <a:ext cx="7666919" cy="7667188"/>
            <a:chOff x="-439991" y="198784"/>
            <a:chExt cx="6151861" cy="6152078"/>
          </a:xfrm>
        </p:grpSpPr>
        <p:grpSp>
          <p:nvGrpSpPr>
            <p:cNvPr id="9" name="object 3">
              <a:extLst>
                <a:ext uri="{FF2B5EF4-FFF2-40B4-BE49-F238E27FC236}">
                  <a16:creationId xmlns:a16="http://schemas.microsoft.com/office/drawing/2014/main" id="{3C5B7A26-0657-7938-56AB-38F497387BBF}"/>
                </a:ext>
              </a:extLst>
            </p:cNvPr>
            <p:cNvGrpSpPr/>
            <p:nvPr/>
          </p:nvGrpSpPr>
          <p:grpSpPr>
            <a:xfrm>
              <a:off x="0" y="198784"/>
              <a:ext cx="5287618" cy="6152078"/>
              <a:chOff x="15874" y="839818"/>
              <a:chExt cx="7756525" cy="9024620"/>
            </a:xfrm>
          </p:grpSpPr>
          <p:pic>
            <p:nvPicPr>
              <p:cNvPr id="12" name="object 4">
                <a:extLst>
                  <a:ext uri="{FF2B5EF4-FFF2-40B4-BE49-F238E27FC236}">
                    <a16:creationId xmlns:a16="http://schemas.microsoft.com/office/drawing/2014/main" id="{DD3E99C6-F151-A366-42A0-D7C2120921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5874" y="839818"/>
                <a:ext cx="7756525" cy="9024302"/>
              </a:xfrm>
              <a:prstGeom prst="rect">
                <a:avLst/>
              </a:prstGeom>
            </p:spPr>
          </p:pic>
          <p:pic>
            <p:nvPicPr>
              <p:cNvPr id="13" name="object 5">
                <a:extLst>
                  <a:ext uri="{FF2B5EF4-FFF2-40B4-BE49-F238E27FC236}">
                    <a16:creationId xmlns:a16="http://schemas.microsoft.com/office/drawing/2014/main" id="{B6F86D68-AFBD-E727-BF51-CCA28AB692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3570" y="2111705"/>
                <a:ext cx="6538531" cy="6489700"/>
              </a:xfrm>
              <a:prstGeom prst="rect">
                <a:avLst/>
              </a:prstGeom>
            </p:spPr>
          </p:pic>
          <p:pic>
            <p:nvPicPr>
              <p:cNvPr id="14" name="object 6">
                <a:extLst>
                  <a:ext uri="{FF2B5EF4-FFF2-40B4-BE49-F238E27FC236}">
                    <a16:creationId xmlns:a16="http://schemas.microsoft.com/office/drawing/2014/main" id="{EAAAE3D1-2564-5778-EBE4-2AA1B6834F81}"/>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67632" y="6399888"/>
                <a:ext cx="4040305" cy="1815238"/>
              </a:xfrm>
              <a:prstGeom prst="rect">
                <a:avLst/>
              </a:prstGeom>
            </p:spPr>
          </p:pic>
        </p:grpSp>
        <p:pic>
          <p:nvPicPr>
            <p:cNvPr id="11" name="Picture 10">
              <a:extLst>
                <a:ext uri="{FF2B5EF4-FFF2-40B4-BE49-F238E27FC236}">
                  <a16:creationId xmlns:a16="http://schemas.microsoft.com/office/drawing/2014/main" id="{CE696268-BCFA-A48C-82FE-1308C3BB7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91" y="198784"/>
              <a:ext cx="6151861" cy="6151861"/>
            </a:xfrm>
            <a:prstGeom prst="rect">
              <a:avLst/>
            </a:prstGeom>
          </p:spPr>
        </p:pic>
      </p:grpSp>
      <p:sp>
        <p:nvSpPr>
          <p:cNvPr id="10" name="Rectangle 9">
            <a:extLst>
              <a:ext uri="{FF2B5EF4-FFF2-40B4-BE49-F238E27FC236}">
                <a16:creationId xmlns:a16="http://schemas.microsoft.com/office/drawing/2014/main" id="{F7E79EA8-166A-30A2-6325-AEE7EA1D4C56}"/>
              </a:ext>
            </a:extLst>
          </p:cNvPr>
          <p:cNvSpPr/>
          <p:nvPr userDrawn="1"/>
        </p:nvSpPr>
        <p:spPr>
          <a:xfrm>
            <a:off x="12208936" y="-541867"/>
            <a:ext cx="2861733" cy="7958667"/>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15" name="Rectangle 14">
            <a:extLst>
              <a:ext uri="{FF2B5EF4-FFF2-40B4-BE49-F238E27FC236}">
                <a16:creationId xmlns:a16="http://schemas.microsoft.com/office/drawing/2014/main" id="{60FB63C5-979D-D210-C6D9-90A94A6EDE6E}"/>
              </a:ext>
            </a:extLst>
          </p:cNvPr>
          <p:cNvSpPr/>
          <p:nvPr userDrawn="1"/>
        </p:nvSpPr>
        <p:spPr>
          <a:xfrm>
            <a:off x="6282270" y="6886145"/>
            <a:ext cx="7010397" cy="1761067"/>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16" name="Rectangle 15">
            <a:extLst>
              <a:ext uri="{FF2B5EF4-FFF2-40B4-BE49-F238E27FC236}">
                <a16:creationId xmlns:a16="http://schemas.microsoft.com/office/drawing/2014/main" id="{1D651234-FDD9-A3C6-2BCE-63E43C3C975E}"/>
              </a:ext>
            </a:extLst>
          </p:cNvPr>
          <p:cNvSpPr/>
          <p:nvPr userDrawn="1"/>
        </p:nvSpPr>
        <p:spPr>
          <a:xfrm>
            <a:off x="6282270" y="-1783721"/>
            <a:ext cx="7010397" cy="1761067"/>
          </a:xfrm>
          <a:prstGeom prst="rect">
            <a:avLst/>
          </a:prstGeom>
          <a:solidFill>
            <a:srgbClr val="E9E9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Tree>
    <p:extLst>
      <p:ext uri="{BB962C8B-B14F-4D97-AF65-F5344CB8AC3E}">
        <p14:creationId xmlns:p14="http://schemas.microsoft.com/office/powerpoint/2010/main" val="144716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8446A1-2768-A272-ABF8-69C18A93C153}"/>
              </a:ext>
            </a:extLst>
          </p:cNvPr>
          <p:cNvSpPr/>
          <p:nvPr userDrawn="1"/>
        </p:nvSpPr>
        <p:spPr>
          <a:xfrm>
            <a:off x="-26633" y="0"/>
            <a:ext cx="12218633" cy="685800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1709738"/>
            <a:ext cx="6203950" cy="2852737"/>
          </a:xfrm>
        </p:spPr>
        <p:txBody>
          <a:bodyPr anchor="b">
            <a:normAutofit/>
          </a:bodyPr>
          <a:lstStyle>
            <a:lvl1pPr algn="ctr">
              <a:defRPr sz="4800">
                <a:solidFill>
                  <a:schemeClr val="bg1"/>
                </a:solidFill>
                <a:latin typeface="Proxima Nova Rg"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hasCustomPrompt="1"/>
          </p:nvPr>
        </p:nvSpPr>
        <p:spPr>
          <a:xfrm>
            <a:off x="5143500" y="4589463"/>
            <a:ext cx="6203950" cy="1500187"/>
          </a:xfrm>
        </p:spPr>
        <p:txBody>
          <a:bodyPr/>
          <a:lstStyle>
            <a:lvl1pPr marL="0" indent="0" algn="ctr">
              <a:buNone/>
              <a:defRPr sz="2400" b="0" i="0">
                <a:solidFill>
                  <a:srgbClr val="FCB526"/>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7" name="Picture 6">
            <a:extLst>
              <a:ext uri="{FF2B5EF4-FFF2-40B4-BE49-F238E27FC236}">
                <a16:creationId xmlns:a16="http://schemas.microsoft.com/office/drawing/2014/main" id="{31D68DEE-BCF3-17AF-8B7A-E95BDFA1158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633" y="-1"/>
            <a:ext cx="4580345" cy="6858001"/>
          </a:xfrm>
          <a:prstGeom prst="rect">
            <a:avLst/>
          </a:prstGeom>
        </p:spPr>
      </p:pic>
    </p:spTree>
    <p:extLst>
      <p:ext uri="{BB962C8B-B14F-4D97-AF65-F5344CB8AC3E}">
        <p14:creationId xmlns:p14="http://schemas.microsoft.com/office/powerpoint/2010/main" val="166459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1709738"/>
            <a:ext cx="6203950" cy="2852737"/>
          </a:xfrm>
        </p:spPr>
        <p:txBody>
          <a:bodyPr anchor="b">
            <a:normAutofit/>
          </a:bodyPr>
          <a:lstStyle>
            <a:lvl1pPr algn="ctr">
              <a:defRPr sz="4800">
                <a:solidFill>
                  <a:schemeClr val="tx1">
                    <a:lumMod val="75000"/>
                    <a:lumOff val="25000"/>
                  </a:schemeClr>
                </a:solidFill>
                <a:latin typeface="Proxima Nova Rg"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hasCustomPrompt="1"/>
          </p:nvPr>
        </p:nvSpPr>
        <p:spPr>
          <a:xfrm>
            <a:off x="5143500" y="4589463"/>
            <a:ext cx="6203950" cy="1500187"/>
          </a:xfrm>
        </p:spPr>
        <p:txBody>
          <a:bodyPr/>
          <a:lstStyle>
            <a:lvl1pPr marL="0" indent="0" algn="ctr">
              <a:buNone/>
              <a:defRPr sz="2400">
                <a:solidFill>
                  <a:srgbClr val="FCB526"/>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504300D8-84A7-064E-8EA3-4F3009697109}"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5648C261-2135-2044-86FE-FF7E689CE8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33" y="0"/>
            <a:ext cx="4878573" cy="6858000"/>
          </a:xfrm>
          <a:prstGeom prst="rect">
            <a:avLst/>
          </a:prstGeom>
        </p:spPr>
      </p:pic>
      <p:pic>
        <p:nvPicPr>
          <p:cNvPr id="8" name="Picture 7">
            <a:extLst>
              <a:ext uri="{FF2B5EF4-FFF2-40B4-BE49-F238E27FC236}">
                <a16:creationId xmlns:a16="http://schemas.microsoft.com/office/drawing/2014/main" id="{40852F31-F049-4E5D-BF8B-F8B00CAD1F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238434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1709738"/>
            <a:ext cx="6203950" cy="2852737"/>
          </a:xfrm>
        </p:spPr>
        <p:txBody>
          <a:bodyPr anchor="b">
            <a:normAutofit/>
          </a:bodyPr>
          <a:lstStyle>
            <a:lvl1pPr algn="ctr">
              <a:defRPr sz="4800">
                <a:solidFill>
                  <a:srgbClr val="44546A"/>
                </a:solidFill>
                <a:latin typeface="Proxima Nova Rg"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hasCustomPrompt="1"/>
          </p:nvPr>
        </p:nvSpPr>
        <p:spPr>
          <a:xfrm>
            <a:off x="5143500" y="4589463"/>
            <a:ext cx="6203950" cy="1500187"/>
          </a:xfrm>
        </p:spPr>
        <p:txBody>
          <a:bodyPr/>
          <a:lstStyle>
            <a:lvl1pPr marL="0" indent="0" algn="ctr">
              <a:buNone/>
              <a:defRPr sz="2400">
                <a:solidFill>
                  <a:srgbClr val="392E2B"/>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9" name="Picture 18" descr="Shape, circle&#10;&#10;Description automatically generated">
            <a:extLst>
              <a:ext uri="{FF2B5EF4-FFF2-40B4-BE49-F238E27FC236}">
                <a16:creationId xmlns:a16="http://schemas.microsoft.com/office/drawing/2014/main" id="{9959A3D1-C6EE-BC49-A557-0EAD4A96A0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33" y="0"/>
            <a:ext cx="4878573" cy="6858000"/>
          </a:xfrm>
          <a:prstGeom prst="rect">
            <a:avLst/>
          </a:prstGeom>
        </p:spPr>
      </p:pic>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16397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46BBC-CDE1-457F-8271-C590EDA8EDBF}"/>
              </a:ext>
            </a:extLst>
          </p:cNvPr>
          <p:cNvSpPr/>
          <p:nvPr userDrawn="1"/>
        </p:nvSpPr>
        <p:spPr>
          <a:xfrm>
            <a:off x="-26633" y="0"/>
            <a:ext cx="12218633" cy="685800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2002632"/>
            <a:ext cx="6203950" cy="2852737"/>
          </a:xfrm>
        </p:spPr>
        <p:txBody>
          <a:bodyPr anchor="ctr" anchorCtr="0">
            <a:normAutofit/>
          </a:bodyPr>
          <a:lstStyle>
            <a:lvl1pPr algn="ctr">
              <a:defRPr sz="4800" b="1" i="0" cap="all" baseline="0">
                <a:solidFill>
                  <a:schemeClr val="bg1"/>
                </a:solidFill>
                <a:latin typeface="Proxima Nova Bl" panose="02000506030000020004" pitchFamily="2" charset="77"/>
              </a:defRPr>
            </a:lvl1pPr>
          </a:lstStyle>
          <a:p>
            <a:r>
              <a:rPr lang="en-US" dirty="0"/>
              <a:t>Click to edit Master title </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p:nvPr>
        </p:nvSpPr>
        <p:spPr>
          <a:xfrm>
            <a:off x="5143500" y="3836427"/>
            <a:ext cx="6203950" cy="1500187"/>
          </a:xfrm>
        </p:spPr>
        <p:txBody>
          <a:bodyPr/>
          <a:lstStyle>
            <a:lvl1pPr marL="0" indent="0" algn="ctr">
              <a:buNone/>
              <a:defRPr sz="2400">
                <a:solidFill>
                  <a:srgbClr val="392E2B"/>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9" name="Picture 8">
            <a:extLst>
              <a:ext uri="{FF2B5EF4-FFF2-40B4-BE49-F238E27FC236}">
                <a16:creationId xmlns:a16="http://schemas.microsoft.com/office/drawing/2014/main" id="{45CCBD12-2305-C968-823A-F7D3640734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633" y="-1"/>
            <a:ext cx="4580345" cy="6858001"/>
          </a:xfrm>
          <a:prstGeom prst="rect">
            <a:avLst/>
          </a:prstGeom>
        </p:spPr>
      </p:pic>
    </p:spTree>
    <p:extLst>
      <p:ext uri="{BB962C8B-B14F-4D97-AF65-F5344CB8AC3E}">
        <p14:creationId xmlns:p14="http://schemas.microsoft.com/office/powerpoint/2010/main" val="2162981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46BBC-CDE1-457F-8271-C590EDA8EDBF}"/>
              </a:ext>
            </a:extLst>
          </p:cNvPr>
          <p:cNvSpPr/>
          <p:nvPr userDrawn="1"/>
        </p:nvSpPr>
        <p:spPr>
          <a:xfrm>
            <a:off x="-26633" y="0"/>
            <a:ext cx="12218633" cy="6858003"/>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2002632"/>
            <a:ext cx="6203950" cy="2852737"/>
          </a:xfrm>
        </p:spPr>
        <p:txBody>
          <a:bodyPr anchor="ctr" anchorCtr="0">
            <a:normAutofit/>
          </a:bodyPr>
          <a:lstStyle>
            <a:lvl1pPr algn="ctr">
              <a:defRPr sz="4800" b="1" i="0" cap="all" baseline="0">
                <a:solidFill>
                  <a:schemeClr val="bg1"/>
                </a:solidFill>
                <a:latin typeface="Proxima Nova Bl" panose="02000506030000020004" pitchFamily="2" charset="77"/>
              </a:defRPr>
            </a:lvl1pPr>
          </a:lstStyle>
          <a:p>
            <a:r>
              <a:rPr lang="en-US" dirty="0"/>
              <a:t>Click to edit Master title </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p:nvPr>
        </p:nvSpPr>
        <p:spPr>
          <a:xfrm>
            <a:off x="5143500" y="3836427"/>
            <a:ext cx="6203950" cy="1500187"/>
          </a:xfrm>
        </p:spPr>
        <p:txBody>
          <a:bodyPr/>
          <a:lstStyle>
            <a:lvl1pPr marL="0" indent="0" algn="ctr">
              <a:buNone/>
              <a:defRPr sz="2400">
                <a:solidFill>
                  <a:srgbClr val="392E2B"/>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9" name="Picture 8">
            <a:extLst>
              <a:ext uri="{FF2B5EF4-FFF2-40B4-BE49-F238E27FC236}">
                <a16:creationId xmlns:a16="http://schemas.microsoft.com/office/drawing/2014/main" id="{45CCBD12-2305-C968-823A-F7D36407349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6633" y="-1"/>
            <a:ext cx="4580345" cy="6858001"/>
          </a:xfrm>
          <a:prstGeom prst="rect">
            <a:avLst/>
          </a:prstGeom>
        </p:spPr>
      </p:pic>
    </p:spTree>
    <p:extLst>
      <p:ext uri="{BB962C8B-B14F-4D97-AF65-F5344CB8AC3E}">
        <p14:creationId xmlns:p14="http://schemas.microsoft.com/office/powerpoint/2010/main" val="367783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46BBC-CDE1-457F-8271-C590EDA8EDBF}"/>
              </a:ext>
            </a:extLst>
          </p:cNvPr>
          <p:cNvSpPr/>
          <p:nvPr userDrawn="1"/>
        </p:nvSpPr>
        <p:spPr>
          <a:xfrm>
            <a:off x="-26633" y="0"/>
            <a:ext cx="12218633" cy="6858003"/>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2002632"/>
            <a:ext cx="6203950" cy="2852737"/>
          </a:xfrm>
        </p:spPr>
        <p:txBody>
          <a:bodyPr anchor="ctr" anchorCtr="0">
            <a:normAutofit/>
          </a:bodyPr>
          <a:lstStyle>
            <a:lvl1pPr algn="ctr">
              <a:defRPr sz="4800" b="1" i="0" cap="all" baseline="0">
                <a:solidFill>
                  <a:schemeClr val="bg1"/>
                </a:solidFill>
                <a:latin typeface="Proxima Nova Bl" panose="02000506030000020004" pitchFamily="2" charset="77"/>
              </a:defRPr>
            </a:lvl1pPr>
          </a:lstStyle>
          <a:p>
            <a:r>
              <a:rPr lang="en-US" dirty="0"/>
              <a:t>Click to edit Master title </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p:nvPr>
        </p:nvSpPr>
        <p:spPr>
          <a:xfrm>
            <a:off x="5143500" y="3836427"/>
            <a:ext cx="6203950" cy="1500187"/>
          </a:xfrm>
        </p:spPr>
        <p:txBody>
          <a:bodyPr/>
          <a:lstStyle>
            <a:lvl1pPr marL="0" indent="0" algn="ctr">
              <a:buNone/>
              <a:defRPr sz="2400">
                <a:solidFill>
                  <a:srgbClr val="392E2B"/>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9" name="Picture 8">
            <a:extLst>
              <a:ext uri="{FF2B5EF4-FFF2-40B4-BE49-F238E27FC236}">
                <a16:creationId xmlns:a16="http://schemas.microsoft.com/office/drawing/2014/main" id="{45CCBD12-2305-C968-823A-F7D36407349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6633" y="-1"/>
            <a:ext cx="4580345" cy="6858001"/>
          </a:xfrm>
          <a:prstGeom prst="rect">
            <a:avLst/>
          </a:prstGeom>
        </p:spPr>
      </p:pic>
    </p:spTree>
    <p:extLst>
      <p:ext uri="{BB962C8B-B14F-4D97-AF65-F5344CB8AC3E}">
        <p14:creationId xmlns:p14="http://schemas.microsoft.com/office/powerpoint/2010/main" val="32043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46BBC-CDE1-457F-8271-C590EDA8EDBF}"/>
              </a:ext>
            </a:extLst>
          </p:cNvPr>
          <p:cNvSpPr/>
          <p:nvPr userDrawn="1"/>
        </p:nvSpPr>
        <p:spPr>
          <a:xfrm>
            <a:off x="-26633" y="0"/>
            <a:ext cx="12218633" cy="685800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5143500" y="1709738"/>
            <a:ext cx="6203950" cy="2852737"/>
          </a:xfrm>
        </p:spPr>
        <p:txBody>
          <a:bodyPr anchor="b">
            <a:normAutofit/>
          </a:bodyPr>
          <a:lstStyle>
            <a:lvl1pPr algn="ctr">
              <a:defRPr sz="4800">
                <a:solidFill>
                  <a:schemeClr val="bg1"/>
                </a:solidFill>
                <a:latin typeface="Proxima Nova Rg" panose="0200050603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hasCustomPrompt="1"/>
          </p:nvPr>
        </p:nvSpPr>
        <p:spPr>
          <a:xfrm>
            <a:off x="5143500" y="4589463"/>
            <a:ext cx="6203950" cy="1500187"/>
          </a:xfrm>
        </p:spPr>
        <p:txBody>
          <a:bodyPr/>
          <a:lstStyle>
            <a:lvl1pPr marL="0" indent="0" algn="ctr">
              <a:buNone/>
              <a:defRPr sz="2400">
                <a:solidFill>
                  <a:srgbClr val="392E2B"/>
                </a:solidFill>
                <a:latin typeface="Gotham XNarrow Medium"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06517CE7-155B-1847-97F3-15BC3A794FDF}"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9" name="Picture 18" descr="Shape, circle&#10;&#10;Description automatically generated">
            <a:extLst>
              <a:ext uri="{FF2B5EF4-FFF2-40B4-BE49-F238E27FC236}">
                <a16:creationId xmlns:a16="http://schemas.microsoft.com/office/drawing/2014/main" id="{9959A3D1-C6EE-BC49-A557-0EAD4A96A0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33" y="0"/>
            <a:ext cx="4878573" cy="6858000"/>
          </a:xfrm>
          <a:prstGeom prst="rect">
            <a:avLst/>
          </a:prstGeom>
        </p:spPr>
      </p:pic>
      <p:pic>
        <p:nvPicPr>
          <p:cNvPr id="10" name="Picture 9">
            <a:extLst>
              <a:ext uri="{FF2B5EF4-FFF2-40B4-BE49-F238E27FC236}">
                <a16:creationId xmlns:a16="http://schemas.microsoft.com/office/drawing/2014/main" id="{DCFA844A-3272-4958-80BE-EB8102384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57858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50AD-CC2C-F86D-031C-6A28C9CD2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98318-F897-0A80-A34B-51190DFAD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CA68E-7075-CA70-8092-00A953E56CB5}"/>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6BB60087-4F2E-709D-D7AB-91D93B2B3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C4280-B5A5-C22F-939E-1F3BBC5A6332}"/>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177700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4823A-9437-6749-95EC-E2775590A6DC}"/>
              </a:ext>
            </a:extLst>
          </p:cNvPr>
          <p:cNvSpPr>
            <a:spLocks noGrp="1"/>
          </p:cNvSpPr>
          <p:nvPr>
            <p:ph type="ctrTitle"/>
          </p:nvPr>
        </p:nvSpPr>
        <p:spPr>
          <a:xfrm>
            <a:off x="1524000" y="1122363"/>
            <a:ext cx="9144000" cy="2387600"/>
          </a:xfrm>
        </p:spPr>
        <p:txBody>
          <a:bodyPr anchor="b">
            <a:normAutofit/>
          </a:bodyPr>
          <a:lstStyle>
            <a:lvl1pPr algn="ctr">
              <a:defRPr sz="4800">
                <a:solidFill>
                  <a:srgbClr val="392E2B"/>
                </a:solidFill>
                <a:latin typeface="Proxima Nova Rg"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656AA80F-1013-2743-B65C-7986FE7F38D6}"/>
              </a:ext>
            </a:extLst>
          </p:cNvPr>
          <p:cNvSpPr>
            <a:spLocks noGrp="1"/>
          </p:cNvSpPr>
          <p:nvPr>
            <p:ph type="subTitle" idx="1"/>
          </p:nvPr>
        </p:nvSpPr>
        <p:spPr>
          <a:xfrm>
            <a:off x="1524000" y="3602038"/>
            <a:ext cx="9144000" cy="1655762"/>
          </a:xfrm>
        </p:spPr>
        <p:txBody>
          <a:bodyPr/>
          <a:lstStyle>
            <a:lvl1pPr marL="0" indent="0" algn="ctr">
              <a:buNone/>
              <a:defRPr sz="2400">
                <a:solidFill>
                  <a:srgbClr val="392E2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DD3E388-A867-244A-9A5E-9C644F030B4A}"/>
              </a:ext>
            </a:extLst>
          </p:cNvPr>
          <p:cNvSpPr>
            <a:spLocks noGrp="1"/>
          </p:cNvSpPr>
          <p:nvPr>
            <p:ph type="dt" sz="half" idx="10"/>
          </p:nvPr>
        </p:nvSpPr>
        <p:spPr/>
        <p:txBody>
          <a:bodyPr/>
          <a:lstStyle/>
          <a:p>
            <a:fld id="{EB95B5E9-78BC-D242-A114-70D54FA722E8}" type="datetime1">
              <a:rPr lang="en-US" smtClean="0"/>
              <a:t>10/30/2025</a:t>
            </a:fld>
            <a:endParaRPr lang="en-US"/>
          </a:p>
        </p:txBody>
      </p:sp>
      <p:sp>
        <p:nvSpPr>
          <p:cNvPr id="5" name="Footer Placeholder 4">
            <a:extLst>
              <a:ext uri="{FF2B5EF4-FFF2-40B4-BE49-F238E27FC236}">
                <a16:creationId xmlns:a16="http://schemas.microsoft.com/office/drawing/2014/main" id="{2C417CD5-5A0C-C742-A214-586507167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F2906-D768-3948-BE10-EB00763EADB9}"/>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2646343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6439-D533-F04E-BDBC-2F251DB7EA03}"/>
              </a:ext>
            </a:extLst>
          </p:cNvPr>
          <p:cNvSpPr>
            <a:spLocks noGrp="1"/>
          </p:cNvSpPr>
          <p:nvPr>
            <p:ph type="title"/>
          </p:nvPr>
        </p:nvSpPr>
        <p:spPr/>
        <p:txBody>
          <a:bodyPr/>
          <a:lstStyle>
            <a:lvl1pPr>
              <a:defRPr>
                <a:latin typeface="Proxima Nova Rg"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BFB5A28-16F1-FB45-9E6D-8C4A54A06CA4}"/>
              </a:ext>
            </a:extLst>
          </p:cNvPr>
          <p:cNvSpPr>
            <a:spLocks noGrp="1"/>
          </p:cNvSpPr>
          <p:nvPr>
            <p:ph idx="1"/>
          </p:nvPr>
        </p:nvSpPr>
        <p:spPr>
          <a:xfrm>
            <a:off x="838200" y="1766455"/>
            <a:ext cx="10515600"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4B144A89-2807-3E4A-8E16-6CD67B0E39AF}"/>
              </a:ext>
            </a:extLst>
          </p:cNvPr>
          <p:cNvSpPr>
            <a:spLocks noGrp="1"/>
          </p:cNvSpPr>
          <p:nvPr>
            <p:ph type="dt" sz="half" idx="10"/>
          </p:nvPr>
        </p:nvSpPr>
        <p:spPr/>
        <p:txBody>
          <a:bodyPr/>
          <a:lstStyle/>
          <a:p>
            <a:fld id="{35701F6D-BD50-8847-B714-F7D9A7B53C60}" type="datetime1">
              <a:rPr lang="en-US" smtClean="0"/>
              <a:t>10/30/2025</a:t>
            </a:fld>
            <a:endParaRPr lang="en-US"/>
          </a:p>
        </p:txBody>
      </p:sp>
      <p:sp>
        <p:nvSpPr>
          <p:cNvPr id="5" name="Footer Placeholder 4">
            <a:extLst>
              <a:ext uri="{FF2B5EF4-FFF2-40B4-BE49-F238E27FC236}">
                <a16:creationId xmlns:a16="http://schemas.microsoft.com/office/drawing/2014/main" id="{0F9AD1B6-F0F2-A44D-B6DD-5DDC50E1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F5D3-24B4-774C-B42E-EE0FD6F239EF}"/>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1770387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6439-D533-F04E-BDBC-2F251DB7EA03}"/>
              </a:ext>
            </a:extLst>
          </p:cNvPr>
          <p:cNvSpPr>
            <a:spLocks noGrp="1"/>
          </p:cNvSpPr>
          <p:nvPr>
            <p:ph type="title"/>
          </p:nvPr>
        </p:nvSpPr>
        <p:spPr/>
        <p:txBody>
          <a:bodyPr/>
          <a:lstStyle>
            <a:lvl1pPr>
              <a:defRPr>
                <a:latin typeface="Proxima Nova Rg"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BFB5A28-16F1-FB45-9E6D-8C4A54A06CA4}"/>
              </a:ext>
            </a:extLst>
          </p:cNvPr>
          <p:cNvSpPr>
            <a:spLocks noGrp="1"/>
          </p:cNvSpPr>
          <p:nvPr>
            <p:ph idx="1"/>
          </p:nvPr>
        </p:nvSpPr>
        <p:spPr>
          <a:xfrm>
            <a:off x="838200" y="1766455"/>
            <a:ext cx="10515600"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4B144A89-2807-3E4A-8E16-6CD67B0E39AF}"/>
              </a:ext>
            </a:extLst>
          </p:cNvPr>
          <p:cNvSpPr>
            <a:spLocks noGrp="1"/>
          </p:cNvSpPr>
          <p:nvPr>
            <p:ph type="dt" sz="half" idx="10"/>
          </p:nvPr>
        </p:nvSpPr>
        <p:spPr/>
        <p:txBody>
          <a:bodyPr/>
          <a:lstStyle/>
          <a:p>
            <a:fld id="{E82899C8-50D1-5C48-A6B2-8DBC1194E17C}" type="datetime1">
              <a:rPr lang="en-US" smtClean="0"/>
              <a:t>10/30/2025</a:t>
            </a:fld>
            <a:endParaRPr lang="en-US"/>
          </a:p>
        </p:txBody>
      </p:sp>
      <p:sp>
        <p:nvSpPr>
          <p:cNvPr id="5" name="Footer Placeholder 4">
            <a:extLst>
              <a:ext uri="{FF2B5EF4-FFF2-40B4-BE49-F238E27FC236}">
                <a16:creationId xmlns:a16="http://schemas.microsoft.com/office/drawing/2014/main" id="{0F9AD1B6-F0F2-A44D-B6DD-5DDC50E1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F5D3-24B4-774C-B42E-EE0FD6F239EF}"/>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712079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FE1063-FF95-4911-898A-160B2D751931}"/>
              </a:ext>
            </a:extLst>
          </p:cNvPr>
          <p:cNvSpPr/>
          <p:nvPr userDrawn="1"/>
        </p:nvSpPr>
        <p:spPr>
          <a:xfrm>
            <a:off x="-26633" y="0"/>
            <a:ext cx="12218633" cy="6858003"/>
          </a:xfrm>
          <a:prstGeom prst="rect">
            <a:avLst/>
          </a:prstGeom>
          <a:solidFill>
            <a:srgbClr val="EF8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56439-D533-F04E-BDBC-2F251DB7EA03}"/>
              </a:ext>
            </a:extLst>
          </p:cNvPr>
          <p:cNvSpPr>
            <a:spLocks noGrp="1"/>
          </p:cNvSpPr>
          <p:nvPr>
            <p:ph type="title"/>
          </p:nvPr>
        </p:nvSpPr>
        <p:spPr/>
        <p:txBody>
          <a:bodyPr/>
          <a:lstStyle>
            <a:lvl1pPr>
              <a:defRPr>
                <a:latin typeface="Proxima Nova Rg"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BFB5A28-16F1-FB45-9E6D-8C4A54A06CA4}"/>
              </a:ext>
            </a:extLst>
          </p:cNvPr>
          <p:cNvSpPr>
            <a:spLocks noGrp="1"/>
          </p:cNvSpPr>
          <p:nvPr>
            <p:ph idx="1"/>
          </p:nvPr>
        </p:nvSpPr>
        <p:spPr>
          <a:xfrm>
            <a:off x="838200" y="1766455"/>
            <a:ext cx="10515600"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4B144A89-2807-3E4A-8E16-6CD67B0E39AF}"/>
              </a:ext>
            </a:extLst>
          </p:cNvPr>
          <p:cNvSpPr>
            <a:spLocks noGrp="1"/>
          </p:cNvSpPr>
          <p:nvPr>
            <p:ph type="dt" sz="half" idx="10"/>
          </p:nvPr>
        </p:nvSpPr>
        <p:spPr/>
        <p:txBody>
          <a:bodyPr/>
          <a:lstStyle/>
          <a:p>
            <a:fld id="{B94831A3-6626-9B4E-AB29-93839FA39D15}" type="datetime1">
              <a:rPr lang="en-US" smtClean="0"/>
              <a:t>10/30/2025</a:t>
            </a:fld>
            <a:endParaRPr lang="en-US"/>
          </a:p>
        </p:txBody>
      </p:sp>
      <p:sp>
        <p:nvSpPr>
          <p:cNvPr id="5" name="Footer Placeholder 4">
            <a:extLst>
              <a:ext uri="{FF2B5EF4-FFF2-40B4-BE49-F238E27FC236}">
                <a16:creationId xmlns:a16="http://schemas.microsoft.com/office/drawing/2014/main" id="{0F9AD1B6-F0F2-A44D-B6DD-5DDC50E1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F5D3-24B4-774C-B42E-EE0FD6F239EF}"/>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8" name="Picture 7">
            <a:extLst>
              <a:ext uri="{FF2B5EF4-FFF2-40B4-BE49-F238E27FC236}">
                <a16:creationId xmlns:a16="http://schemas.microsoft.com/office/drawing/2014/main" id="{A38DFD5C-967E-45B7-A3A6-2FBC9EC00F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2301229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FE1063-FF95-4911-898A-160B2D751931}"/>
              </a:ext>
            </a:extLst>
          </p:cNvPr>
          <p:cNvSpPr/>
          <p:nvPr userDrawn="1"/>
        </p:nvSpPr>
        <p:spPr>
          <a:xfrm>
            <a:off x="0" y="0"/>
            <a:ext cx="12192000" cy="6858003"/>
          </a:xfrm>
          <a:prstGeom prst="rect">
            <a:avLst/>
          </a:prstGeom>
          <a:solidFill>
            <a:srgbClr val="B3B4B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956439-D533-F04E-BDBC-2F251DB7EA03}"/>
              </a:ext>
            </a:extLst>
          </p:cNvPr>
          <p:cNvSpPr>
            <a:spLocks noGrp="1"/>
          </p:cNvSpPr>
          <p:nvPr>
            <p:ph type="title"/>
          </p:nvPr>
        </p:nvSpPr>
        <p:spPr/>
        <p:txBody>
          <a:bodyPr/>
          <a:lstStyle>
            <a:lvl1pPr>
              <a:defRPr>
                <a:latin typeface="Proxima Nova Rg"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BFB5A28-16F1-FB45-9E6D-8C4A54A06CA4}"/>
              </a:ext>
            </a:extLst>
          </p:cNvPr>
          <p:cNvSpPr>
            <a:spLocks noGrp="1"/>
          </p:cNvSpPr>
          <p:nvPr>
            <p:ph idx="1"/>
          </p:nvPr>
        </p:nvSpPr>
        <p:spPr>
          <a:xfrm>
            <a:off x="838200" y="1766455"/>
            <a:ext cx="10515600"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4B144A89-2807-3E4A-8E16-6CD67B0E39AF}"/>
              </a:ext>
            </a:extLst>
          </p:cNvPr>
          <p:cNvSpPr>
            <a:spLocks noGrp="1"/>
          </p:cNvSpPr>
          <p:nvPr>
            <p:ph type="dt" sz="half" idx="10"/>
          </p:nvPr>
        </p:nvSpPr>
        <p:spPr/>
        <p:txBody>
          <a:bodyPr/>
          <a:lstStyle/>
          <a:p>
            <a:fld id="{7CD24944-2B86-7149-A6F0-E5AF30301794}" type="datetime1">
              <a:rPr lang="en-US" smtClean="0"/>
              <a:t>10/30/2025</a:t>
            </a:fld>
            <a:endParaRPr lang="en-US"/>
          </a:p>
        </p:txBody>
      </p:sp>
      <p:sp>
        <p:nvSpPr>
          <p:cNvPr id="5" name="Footer Placeholder 4">
            <a:extLst>
              <a:ext uri="{FF2B5EF4-FFF2-40B4-BE49-F238E27FC236}">
                <a16:creationId xmlns:a16="http://schemas.microsoft.com/office/drawing/2014/main" id="{0F9AD1B6-F0F2-A44D-B6DD-5DDC50E1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F5D3-24B4-774C-B42E-EE0FD6F239EF}"/>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9" name="Picture 8">
            <a:extLst>
              <a:ext uri="{FF2B5EF4-FFF2-40B4-BE49-F238E27FC236}">
                <a16:creationId xmlns:a16="http://schemas.microsoft.com/office/drawing/2014/main" id="{5E88CBE5-6B7D-4CB0-8F0D-7AA49D9D08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2992779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67D915-85E2-4AB6-B7DC-5CA30CDE227C}"/>
              </a:ext>
            </a:extLst>
          </p:cNvPr>
          <p:cNvSpPr/>
          <p:nvPr userDrawn="1"/>
        </p:nvSpPr>
        <p:spPr>
          <a:xfrm>
            <a:off x="1186" y="0"/>
            <a:ext cx="12190814" cy="6858003"/>
          </a:xfrm>
          <a:prstGeom prst="rect">
            <a:avLst/>
          </a:prstGeom>
          <a:solidFill>
            <a:srgbClr val="B3B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56439-D533-F04E-BDBC-2F251DB7EA03}"/>
              </a:ext>
            </a:extLst>
          </p:cNvPr>
          <p:cNvSpPr>
            <a:spLocks noGrp="1"/>
          </p:cNvSpPr>
          <p:nvPr>
            <p:ph type="title"/>
          </p:nvPr>
        </p:nvSpPr>
        <p:spPr/>
        <p:txBody>
          <a:bodyPr/>
          <a:lstStyle>
            <a:lvl1pPr>
              <a:defRPr>
                <a:latin typeface="Proxima Nova Rg" panose="0200050603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BFB5A28-16F1-FB45-9E6D-8C4A54A06CA4}"/>
              </a:ext>
            </a:extLst>
          </p:cNvPr>
          <p:cNvSpPr>
            <a:spLocks noGrp="1"/>
          </p:cNvSpPr>
          <p:nvPr>
            <p:ph idx="1"/>
          </p:nvPr>
        </p:nvSpPr>
        <p:spPr>
          <a:xfrm>
            <a:off x="838200" y="1766455"/>
            <a:ext cx="10515600"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4B144A89-2807-3E4A-8E16-6CD67B0E39AF}"/>
              </a:ext>
            </a:extLst>
          </p:cNvPr>
          <p:cNvSpPr>
            <a:spLocks noGrp="1"/>
          </p:cNvSpPr>
          <p:nvPr>
            <p:ph type="dt" sz="half" idx="10"/>
          </p:nvPr>
        </p:nvSpPr>
        <p:spPr/>
        <p:txBody>
          <a:bodyPr/>
          <a:lstStyle/>
          <a:p>
            <a:fld id="{FD5C1BD4-E9E6-FE4C-976A-EE90573FDE14}" type="datetime1">
              <a:rPr lang="en-US" smtClean="0"/>
              <a:t>10/30/2025</a:t>
            </a:fld>
            <a:endParaRPr lang="en-US"/>
          </a:p>
        </p:txBody>
      </p:sp>
      <p:sp>
        <p:nvSpPr>
          <p:cNvPr id="5" name="Footer Placeholder 4">
            <a:extLst>
              <a:ext uri="{FF2B5EF4-FFF2-40B4-BE49-F238E27FC236}">
                <a16:creationId xmlns:a16="http://schemas.microsoft.com/office/drawing/2014/main" id="{0F9AD1B6-F0F2-A44D-B6DD-5DDC50E1A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EF5D3-24B4-774C-B42E-EE0FD6F239EF}"/>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9" name="Picture 8">
            <a:extLst>
              <a:ext uri="{FF2B5EF4-FFF2-40B4-BE49-F238E27FC236}">
                <a16:creationId xmlns:a16="http://schemas.microsoft.com/office/drawing/2014/main" id="{5E88CBE5-6B7D-4CB0-8F0D-7AA49D9D08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3504734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FC28-8F6B-BB46-A475-543B3DBF1231}"/>
              </a:ext>
            </a:extLst>
          </p:cNvPr>
          <p:cNvSpPr>
            <a:spLocks noGrp="1"/>
          </p:cNvSpPr>
          <p:nvPr>
            <p:ph type="title"/>
          </p:nvPr>
        </p:nvSpPr>
        <p:spPr>
          <a:xfrm>
            <a:off x="831850" y="1709738"/>
            <a:ext cx="10515600" cy="2852737"/>
          </a:xfrm>
        </p:spPr>
        <p:txBody>
          <a:bodyPr anchor="b"/>
          <a:lstStyle>
            <a:lvl1pPr>
              <a:defRPr sz="6000">
                <a:solidFill>
                  <a:srgbClr val="392E2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7FD22EE-5C47-2544-93AC-D54DE61A5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8CAC9-81E9-AE43-AC06-9D5D5CEA0D51}"/>
              </a:ext>
            </a:extLst>
          </p:cNvPr>
          <p:cNvSpPr>
            <a:spLocks noGrp="1"/>
          </p:cNvSpPr>
          <p:nvPr>
            <p:ph type="dt" sz="half" idx="10"/>
          </p:nvPr>
        </p:nvSpPr>
        <p:spPr/>
        <p:txBody>
          <a:bodyPr/>
          <a:lstStyle/>
          <a:p>
            <a:fld id="{43E4DE24-3B5D-6D4D-9F01-1F18B8567D89}" type="datetime1">
              <a:rPr lang="en-US" smtClean="0"/>
              <a:t>10/30/2025</a:t>
            </a:fld>
            <a:endParaRPr lang="en-US"/>
          </a:p>
        </p:txBody>
      </p:sp>
      <p:sp>
        <p:nvSpPr>
          <p:cNvPr id="5" name="Footer Placeholder 4">
            <a:extLst>
              <a:ext uri="{FF2B5EF4-FFF2-40B4-BE49-F238E27FC236}">
                <a16:creationId xmlns:a16="http://schemas.microsoft.com/office/drawing/2014/main" id="{0EA700B4-10A7-1844-BCF8-A6275632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6F889-901A-0244-B63B-FDECB11A3EE4}"/>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3138723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B73E-4455-9848-8112-657751E1C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34B1B-1AD9-1544-BF88-9AE9B0D15F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B2657-F98B-BF45-9B78-A990FE1831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A7A7A-35E4-AF49-8855-066B56BE17BF}"/>
              </a:ext>
            </a:extLst>
          </p:cNvPr>
          <p:cNvSpPr>
            <a:spLocks noGrp="1"/>
          </p:cNvSpPr>
          <p:nvPr>
            <p:ph type="dt" sz="half" idx="10"/>
          </p:nvPr>
        </p:nvSpPr>
        <p:spPr/>
        <p:txBody>
          <a:bodyPr/>
          <a:lstStyle/>
          <a:p>
            <a:fld id="{2387B407-BCDD-844A-953B-16D7C7DDA82D}" type="datetime1">
              <a:rPr lang="en-US" smtClean="0"/>
              <a:t>10/30/2025</a:t>
            </a:fld>
            <a:endParaRPr lang="en-US"/>
          </a:p>
        </p:txBody>
      </p:sp>
      <p:sp>
        <p:nvSpPr>
          <p:cNvPr id="6" name="Footer Placeholder 5">
            <a:extLst>
              <a:ext uri="{FF2B5EF4-FFF2-40B4-BE49-F238E27FC236}">
                <a16:creationId xmlns:a16="http://schemas.microsoft.com/office/drawing/2014/main" id="{F233F5EF-EE3A-AF41-B3D3-27D10CA65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FAE5E-975B-9542-B898-8C2F8A7B28EA}"/>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252528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98CB-538C-AC4D-A961-98BF3BC26A5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5D8F40F-414A-0345-9468-AD894D42E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DC031E8-E484-D74D-99AA-F50D62F03B98}"/>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93142CB3-510F-FF4F-9FA6-FF08793C9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480DB-4DFB-EA41-9200-518252B5BE79}"/>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p:txBody>
      </p:sp>
      <p:sp>
        <p:nvSpPr>
          <p:cNvPr id="7" name="Date Placeholder 6">
            <a:extLst>
              <a:ext uri="{FF2B5EF4-FFF2-40B4-BE49-F238E27FC236}">
                <a16:creationId xmlns:a16="http://schemas.microsoft.com/office/drawing/2014/main" id="{E20FCCB7-6FF9-EE45-BFDA-7105FF0BF380}"/>
              </a:ext>
            </a:extLst>
          </p:cNvPr>
          <p:cNvSpPr>
            <a:spLocks noGrp="1"/>
          </p:cNvSpPr>
          <p:nvPr>
            <p:ph type="dt" sz="half" idx="10"/>
          </p:nvPr>
        </p:nvSpPr>
        <p:spPr/>
        <p:txBody>
          <a:bodyPr/>
          <a:lstStyle/>
          <a:p>
            <a:fld id="{D048E7BD-27A5-D84A-9385-F437D5097507}" type="datetime1">
              <a:rPr lang="en-US" smtClean="0"/>
              <a:t>10/30/2025</a:t>
            </a:fld>
            <a:endParaRPr lang="en-US"/>
          </a:p>
        </p:txBody>
      </p:sp>
      <p:sp>
        <p:nvSpPr>
          <p:cNvPr id="8" name="Footer Placeholder 7">
            <a:extLst>
              <a:ext uri="{FF2B5EF4-FFF2-40B4-BE49-F238E27FC236}">
                <a16:creationId xmlns:a16="http://schemas.microsoft.com/office/drawing/2014/main" id="{4D55EB5D-0443-D746-9C50-BC98F81081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8CC7B-F1BD-824D-ABB3-AA57AC046E6D}"/>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3501950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312C-9FF1-7B48-8728-0A641A267A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D7322-81B9-0541-9942-162DAF5DACD6}"/>
              </a:ext>
            </a:extLst>
          </p:cNvPr>
          <p:cNvSpPr>
            <a:spLocks noGrp="1"/>
          </p:cNvSpPr>
          <p:nvPr>
            <p:ph type="dt" sz="half" idx="10"/>
          </p:nvPr>
        </p:nvSpPr>
        <p:spPr/>
        <p:txBody>
          <a:bodyPr/>
          <a:lstStyle/>
          <a:p>
            <a:fld id="{A75CE778-26D2-C54D-A5DC-66A3441A8948}" type="datetime1">
              <a:rPr lang="en-US" smtClean="0"/>
              <a:t>10/30/2025</a:t>
            </a:fld>
            <a:endParaRPr lang="en-US"/>
          </a:p>
        </p:txBody>
      </p:sp>
      <p:sp>
        <p:nvSpPr>
          <p:cNvPr id="4" name="Footer Placeholder 3">
            <a:extLst>
              <a:ext uri="{FF2B5EF4-FFF2-40B4-BE49-F238E27FC236}">
                <a16:creationId xmlns:a16="http://schemas.microsoft.com/office/drawing/2014/main" id="{2431889D-0BE5-7242-AB6D-4E979EDD1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4AD91A-7BD5-C34E-8886-1586B6FF260E}"/>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868419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1FC4-B90D-A29C-1040-60B5D68CA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3DF6A-4648-DBAC-B28B-16DEB8D25C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D7D50-E575-A16D-F8B2-33EE8C854A1A}"/>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7BBD69BC-FFE4-A9D4-4746-A24143ED6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4B176-D177-7747-CFFE-0BA4502B6B8A}"/>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1052422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774918-3949-614C-5502-115DC4C32F18}"/>
              </a:ext>
            </a:extLst>
          </p:cNvPr>
          <p:cNvSpPr/>
          <p:nvPr userDrawn="1"/>
        </p:nvSpPr>
        <p:spPr>
          <a:xfrm>
            <a:off x="0" y="5902036"/>
            <a:ext cx="1603169" cy="955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2" name="Title 1">
            <a:extLst>
              <a:ext uri="{FF2B5EF4-FFF2-40B4-BE49-F238E27FC236}">
                <a16:creationId xmlns:a16="http://schemas.microsoft.com/office/drawing/2014/main" id="{08A4312C-9FF1-7B48-8728-0A641A267A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D7322-81B9-0541-9942-162DAF5DACD6}"/>
              </a:ext>
            </a:extLst>
          </p:cNvPr>
          <p:cNvSpPr>
            <a:spLocks noGrp="1"/>
          </p:cNvSpPr>
          <p:nvPr>
            <p:ph type="dt" sz="half" idx="10"/>
          </p:nvPr>
        </p:nvSpPr>
        <p:spPr/>
        <p:txBody>
          <a:bodyPr/>
          <a:lstStyle/>
          <a:p>
            <a:fld id="{A75CE778-26D2-C54D-A5DC-66A3441A8948}" type="datetime1">
              <a:rPr lang="en-US" smtClean="0"/>
              <a:t>10/30/2025</a:t>
            </a:fld>
            <a:endParaRPr lang="en-US"/>
          </a:p>
        </p:txBody>
      </p:sp>
      <p:sp>
        <p:nvSpPr>
          <p:cNvPr id="4" name="Footer Placeholder 3">
            <a:extLst>
              <a:ext uri="{FF2B5EF4-FFF2-40B4-BE49-F238E27FC236}">
                <a16:creationId xmlns:a16="http://schemas.microsoft.com/office/drawing/2014/main" id="{2431889D-0BE5-7242-AB6D-4E979EDD1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4AD91A-7BD5-C34E-8886-1586B6FF260E}"/>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547103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BDE6C-1B7C-C54A-AECE-8182CDF60577}"/>
              </a:ext>
            </a:extLst>
          </p:cNvPr>
          <p:cNvSpPr>
            <a:spLocks noGrp="1"/>
          </p:cNvSpPr>
          <p:nvPr>
            <p:ph type="dt" sz="half" idx="10"/>
          </p:nvPr>
        </p:nvSpPr>
        <p:spPr/>
        <p:txBody>
          <a:bodyPr/>
          <a:lstStyle/>
          <a:p>
            <a:fld id="{5E9DCA98-CE0B-A147-8227-4528F9C30AFC}" type="datetime1">
              <a:rPr lang="en-US" smtClean="0"/>
              <a:t>10/30/2025</a:t>
            </a:fld>
            <a:endParaRPr lang="en-US"/>
          </a:p>
        </p:txBody>
      </p:sp>
      <p:sp>
        <p:nvSpPr>
          <p:cNvPr id="3" name="Footer Placeholder 2">
            <a:extLst>
              <a:ext uri="{FF2B5EF4-FFF2-40B4-BE49-F238E27FC236}">
                <a16:creationId xmlns:a16="http://schemas.microsoft.com/office/drawing/2014/main" id="{C0D8996A-6538-4A46-85E2-4A7426076A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D7856-957A-9746-8A53-6852031C1F95}"/>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1332448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352DC-73EF-46BB-81F2-2DBC071D0D52}"/>
              </a:ext>
            </a:extLst>
          </p:cNvPr>
          <p:cNvSpPr/>
          <p:nvPr userDrawn="1"/>
        </p:nvSpPr>
        <p:spPr>
          <a:xfrm>
            <a:off x="0" y="0"/>
            <a:ext cx="3210791"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92E6331-1587-EE49-B95C-30C916E5CE99}"/>
              </a:ext>
            </a:extLst>
          </p:cNvPr>
          <p:cNvSpPr>
            <a:spLocks noGrp="1"/>
          </p:cNvSpPr>
          <p:nvPr>
            <p:ph type="body" sz="half" idx="2"/>
          </p:nvPr>
        </p:nvSpPr>
        <p:spPr>
          <a:xfrm>
            <a:off x="189550" y="1766455"/>
            <a:ext cx="2831690" cy="4410508"/>
          </a:xfrm>
        </p:spPr>
        <p:txBody>
          <a:bodyPr/>
          <a:lstStyle>
            <a:lvl1pPr marL="0" indent="0">
              <a:buNone/>
              <a:defRPr sz="1600">
                <a:solidFill>
                  <a:schemeClr val="bg1"/>
                </a:solidFill>
                <a:latin typeface="Proxima Nova Lt"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5" name="Date Placeholder 4">
            <a:extLst>
              <a:ext uri="{FF2B5EF4-FFF2-40B4-BE49-F238E27FC236}">
                <a16:creationId xmlns:a16="http://schemas.microsoft.com/office/drawing/2014/main" id="{EA41DE65-A2ED-0644-9999-CBDC3119E270}"/>
              </a:ext>
            </a:extLst>
          </p:cNvPr>
          <p:cNvSpPr>
            <a:spLocks noGrp="1"/>
          </p:cNvSpPr>
          <p:nvPr>
            <p:ph type="dt" sz="half" idx="10"/>
          </p:nvPr>
        </p:nvSpPr>
        <p:spPr/>
        <p:txBody>
          <a:bodyPr/>
          <a:lstStyle/>
          <a:p>
            <a:fld id="{11BBAF93-AEE6-EB47-A8F1-530753ADC81A}" type="datetime1">
              <a:rPr lang="en-US" smtClean="0"/>
              <a:t>10/30/2025</a:t>
            </a:fld>
            <a:endParaRPr lang="en-US"/>
          </a:p>
        </p:txBody>
      </p:sp>
      <p:sp>
        <p:nvSpPr>
          <p:cNvPr id="6" name="Footer Placeholder 5">
            <a:extLst>
              <a:ext uri="{FF2B5EF4-FFF2-40B4-BE49-F238E27FC236}">
                <a16:creationId xmlns:a16="http://schemas.microsoft.com/office/drawing/2014/main" id="{54E6A8BB-1D3E-F74E-A78F-1AE2673AF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31A42-16C9-C546-84B2-1ECBCA7BEF58}"/>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024EC6B-351F-41E1-A594-0A175A335A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
        <p:nvSpPr>
          <p:cNvPr id="11" name="Title Placeholder 1">
            <a:extLst>
              <a:ext uri="{FF2B5EF4-FFF2-40B4-BE49-F238E27FC236}">
                <a16:creationId xmlns:a16="http://schemas.microsoft.com/office/drawing/2014/main" id="{811CDD93-79A9-4CF9-8476-4616E5C33349}"/>
              </a:ext>
            </a:extLst>
          </p:cNvPr>
          <p:cNvSpPr>
            <a:spLocks noGrp="1"/>
          </p:cNvSpPr>
          <p:nvPr>
            <p:ph type="title"/>
          </p:nvPr>
        </p:nvSpPr>
        <p:spPr>
          <a:xfrm>
            <a:off x="838200" y="365125"/>
            <a:ext cx="10515600" cy="917575"/>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2A8D71CF-2386-4C70-AD24-C0A6F149C652}"/>
              </a:ext>
            </a:extLst>
          </p:cNvPr>
          <p:cNvSpPr>
            <a:spLocks noGrp="1"/>
          </p:cNvSpPr>
          <p:nvPr>
            <p:ph idx="13"/>
          </p:nvPr>
        </p:nvSpPr>
        <p:spPr>
          <a:xfrm>
            <a:off x="3400340" y="1766455"/>
            <a:ext cx="7953459"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5BA7A329-C81A-9C10-C121-B29E7864E0D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652155" cy="1641880"/>
          </a:xfrm>
          <a:prstGeom prst="rect">
            <a:avLst/>
          </a:prstGeom>
        </p:spPr>
      </p:pic>
    </p:spTree>
    <p:extLst>
      <p:ext uri="{BB962C8B-B14F-4D97-AF65-F5344CB8AC3E}">
        <p14:creationId xmlns:p14="http://schemas.microsoft.com/office/powerpoint/2010/main" val="1456452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352DC-73EF-46BB-81F2-2DBC071D0D52}"/>
              </a:ext>
            </a:extLst>
          </p:cNvPr>
          <p:cNvSpPr/>
          <p:nvPr userDrawn="1"/>
        </p:nvSpPr>
        <p:spPr>
          <a:xfrm>
            <a:off x="0" y="0"/>
            <a:ext cx="3210791"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92E6331-1587-EE49-B95C-30C916E5CE99}"/>
              </a:ext>
            </a:extLst>
          </p:cNvPr>
          <p:cNvSpPr>
            <a:spLocks noGrp="1"/>
          </p:cNvSpPr>
          <p:nvPr>
            <p:ph type="body" sz="half" idx="2"/>
          </p:nvPr>
        </p:nvSpPr>
        <p:spPr>
          <a:xfrm>
            <a:off x="189550" y="1766455"/>
            <a:ext cx="2831690" cy="4410508"/>
          </a:xfrm>
        </p:spPr>
        <p:txBody>
          <a:bodyPr/>
          <a:lstStyle>
            <a:lvl1pPr marL="0" indent="0">
              <a:buNone/>
              <a:defRPr sz="1600">
                <a:solidFill>
                  <a:schemeClr val="bg1"/>
                </a:solidFill>
                <a:latin typeface="Proxima Nova Lt"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Click to edit Master text styles</a:t>
            </a:r>
          </a:p>
        </p:txBody>
      </p:sp>
      <p:sp>
        <p:nvSpPr>
          <p:cNvPr id="5" name="Date Placeholder 4">
            <a:extLst>
              <a:ext uri="{FF2B5EF4-FFF2-40B4-BE49-F238E27FC236}">
                <a16:creationId xmlns:a16="http://schemas.microsoft.com/office/drawing/2014/main" id="{EA41DE65-A2ED-0644-9999-CBDC3119E270}"/>
              </a:ext>
            </a:extLst>
          </p:cNvPr>
          <p:cNvSpPr>
            <a:spLocks noGrp="1"/>
          </p:cNvSpPr>
          <p:nvPr>
            <p:ph type="dt" sz="half" idx="10"/>
          </p:nvPr>
        </p:nvSpPr>
        <p:spPr/>
        <p:txBody>
          <a:bodyPr/>
          <a:lstStyle/>
          <a:p>
            <a:fld id="{11BBAF93-AEE6-EB47-A8F1-530753ADC81A}" type="datetime1">
              <a:rPr lang="en-US" smtClean="0"/>
              <a:t>10/30/2025</a:t>
            </a:fld>
            <a:endParaRPr lang="en-US"/>
          </a:p>
        </p:txBody>
      </p:sp>
      <p:sp>
        <p:nvSpPr>
          <p:cNvPr id="6" name="Footer Placeholder 5">
            <a:extLst>
              <a:ext uri="{FF2B5EF4-FFF2-40B4-BE49-F238E27FC236}">
                <a16:creationId xmlns:a16="http://schemas.microsoft.com/office/drawing/2014/main" id="{54E6A8BB-1D3E-F74E-A78F-1AE2673AF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31A42-16C9-C546-84B2-1ECBCA7BEF58}"/>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10" name="Picture 9">
            <a:extLst>
              <a:ext uri="{FF2B5EF4-FFF2-40B4-BE49-F238E27FC236}">
                <a16:creationId xmlns:a16="http://schemas.microsoft.com/office/drawing/2014/main" id="{D024EC6B-351F-41E1-A594-0A175A335A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
        <p:nvSpPr>
          <p:cNvPr id="11" name="Title Placeholder 1">
            <a:extLst>
              <a:ext uri="{FF2B5EF4-FFF2-40B4-BE49-F238E27FC236}">
                <a16:creationId xmlns:a16="http://schemas.microsoft.com/office/drawing/2014/main" id="{811CDD93-79A9-4CF9-8476-4616E5C33349}"/>
              </a:ext>
            </a:extLst>
          </p:cNvPr>
          <p:cNvSpPr>
            <a:spLocks noGrp="1"/>
          </p:cNvSpPr>
          <p:nvPr>
            <p:ph type="title"/>
          </p:nvPr>
        </p:nvSpPr>
        <p:spPr>
          <a:xfrm>
            <a:off x="838200" y="365125"/>
            <a:ext cx="10515600" cy="917575"/>
          </a:xfrm>
          <a:prstGeom prst="rect">
            <a:avLst/>
          </a:prstGeom>
        </p:spPr>
        <p:txBody>
          <a:bodyPr vert="horz" lIns="91440" tIns="45720" rIns="91440" bIns="45720" rtlCol="0" anchor="ctr">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2A8D71CF-2386-4C70-AD24-C0A6F149C652}"/>
              </a:ext>
            </a:extLst>
          </p:cNvPr>
          <p:cNvSpPr>
            <a:spLocks noGrp="1"/>
          </p:cNvSpPr>
          <p:nvPr>
            <p:ph idx="13"/>
          </p:nvPr>
        </p:nvSpPr>
        <p:spPr>
          <a:xfrm>
            <a:off x="3400340" y="1766455"/>
            <a:ext cx="7953459" cy="4410507"/>
          </a:xfrm>
        </p:spPr>
        <p:txBody>
          <a:bodyPr/>
          <a:lstStyle>
            <a:lvl1pPr>
              <a:defRPr sz="1800"/>
            </a:lvl1pPr>
            <a:lvl2pPr>
              <a:defRPr sz="1400"/>
            </a:lvl2pPr>
            <a:lvl3pPr>
              <a:defRPr sz="105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3233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FE2BE2-AD01-47BE-974C-7726451691BB}"/>
              </a:ext>
            </a:extLst>
          </p:cNvPr>
          <p:cNvSpPr/>
          <p:nvPr userDrawn="1"/>
        </p:nvSpPr>
        <p:spPr>
          <a:xfrm>
            <a:off x="-26633" y="0"/>
            <a:ext cx="12218633" cy="6858003"/>
          </a:xfrm>
          <a:prstGeom prst="rect">
            <a:avLst/>
          </a:prstGeom>
          <a:solidFill>
            <a:srgbClr val="FC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8A3EB-6DB6-1542-A344-EC9850F0FF15}"/>
              </a:ext>
            </a:extLst>
          </p:cNvPr>
          <p:cNvSpPr>
            <a:spLocks noGrp="1"/>
          </p:cNvSpPr>
          <p:nvPr>
            <p:ph type="title" hasCustomPrompt="1"/>
          </p:nvPr>
        </p:nvSpPr>
        <p:spPr>
          <a:xfrm>
            <a:off x="839788" y="987424"/>
            <a:ext cx="3932237" cy="2441575"/>
          </a:xfrm>
        </p:spPr>
        <p:txBody>
          <a:bodyPr anchor="b">
            <a:noAutofit/>
          </a:bodyPr>
          <a:lstStyle>
            <a:lvl1pPr algn="l">
              <a:lnSpc>
                <a:spcPct val="80000"/>
              </a:lnSpc>
              <a:defRPr sz="4400" b="1">
                <a:solidFill>
                  <a:schemeClr val="bg1"/>
                </a:solidFill>
                <a:latin typeface="Proxima Nova Rg" panose="02000506030000020004" pitchFamily="50" charset="0"/>
              </a:defRPr>
            </a:lvl1pPr>
          </a:lstStyle>
          <a:p>
            <a:r>
              <a:rPr lang="en-US" dirty="0"/>
              <a:t>CLICK TO EDIT MASTER</a:t>
            </a:r>
          </a:p>
        </p:txBody>
      </p:sp>
      <p:sp>
        <p:nvSpPr>
          <p:cNvPr id="3" name="Picture Placeholder 2">
            <a:extLst>
              <a:ext uri="{FF2B5EF4-FFF2-40B4-BE49-F238E27FC236}">
                <a16:creationId xmlns:a16="http://schemas.microsoft.com/office/drawing/2014/main" id="{F9C13C11-6A33-E146-8DE9-6CC2E29C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5CB2A-E373-564E-A068-98595140BE70}"/>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B43BB6-3B13-3B4B-B400-117201F482CC}"/>
              </a:ext>
            </a:extLst>
          </p:cNvPr>
          <p:cNvSpPr>
            <a:spLocks noGrp="1"/>
          </p:cNvSpPr>
          <p:nvPr>
            <p:ph type="dt" sz="half" idx="10"/>
          </p:nvPr>
        </p:nvSpPr>
        <p:spPr/>
        <p:txBody>
          <a:bodyPr/>
          <a:lstStyle/>
          <a:p>
            <a:fld id="{D5ED4B72-DE51-E544-B78C-575D94837D44}" type="datetime1">
              <a:rPr lang="en-US" smtClean="0"/>
              <a:t>10/30/2025</a:t>
            </a:fld>
            <a:endParaRPr lang="en-US"/>
          </a:p>
        </p:txBody>
      </p:sp>
      <p:sp>
        <p:nvSpPr>
          <p:cNvPr id="6" name="Footer Placeholder 5">
            <a:extLst>
              <a:ext uri="{FF2B5EF4-FFF2-40B4-BE49-F238E27FC236}">
                <a16:creationId xmlns:a16="http://schemas.microsoft.com/office/drawing/2014/main" id="{CB4565BA-6DE6-EA45-8822-500895297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D64A9-7527-A743-9AC0-3DCEC1B8B775}"/>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9" name="Picture 8">
            <a:extLst>
              <a:ext uri="{FF2B5EF4-FFF2-40B4-BE49-F238E27FC236}">
                <a16:creationId xmlns:a16="http://schemas.microsoft.com/office/drawing/2014/main" id="{D8354090-50C6-4565-BB14-F4282FDDB2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3130504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FE2BE2-AD01-47BE-974C-7726451691BB}"/>
              </a:ext>
            </a:extLst>
          </p:cNvPr>
          <p:cNvSpPr/>
          <p:nvPr userDrawn="1"/>
        </p:nvSpPr>
        <p:spPr>
          <a:xfrm>
            <a:off x="-26633" y="0"/>
            <a:ext cx="12218633" cy="6858003"/>
          </a:xfrm>
          <a:prstGeom prst="rect">
            <a:avLst/>
          </a:prstGeom>
          <a:solidFill>
            <a:srgbClr val="B3B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8A3EB-6DB6-1542-A344-EC9850F0FF15}"/>
              </a:ext>
            </a:extLst>
          </p:cNvPr>
          <p:cNvSpPr>
            <a:spLocks noGrp="1"/>
          </p:cNvSpPr>
          <p:nvPr>
            <p:ph type="title" hasCustomPrompt="1"/>
          </p:nvPr>
        </p:nvSpPr>
        <p:spPr>
          <a:xfrm>
            <a:off x="839788" y="987424"/>
            <a:ext cx="3932237" cy="2441575"/>
          </a:xfrm>
        </p:spPr>
        <p:txBody>
          <a:bodyPr anchor="b">
            <a:noAutofit/>
          </a:bodyPr>
          <a:lstStyle>
            <a:lvl1pPr algn="l">
              <a:lnSpc>
                <a:spcPct val="80000"/>
              </a:lnSpc>
              <a:defRPr sz="4400" b="1">
                <a:solidFill>
                  <a:schemeClr val="bg1"/>
                </a:solidFill>
                <a:latin typeface="Proxima Nova Rg" panose="02000506030000020004" pitchFamily="50" charset="0"/>
              </a:defRPr>
            </a:lvl1pPr>
          </a:lstStyle>
          <a:p>
            <a:r>
              <a:rPr lang="en-US" dirty="0"/>
              <a:t>CLICK TO EDIT MASTER</a:t>
            </a:r>
          </a:p>
        </p:txBody>
      </p:sp>
      <p:sp>
        <p:nvSpPr>
          <p:cNvPr id="3" name="Picture Placeholder 2">
            <a:extLst>
              <a:ext uri="{FF2B5EF4-FFF2-40B4-BE49-F238E27FC236}">
                <a16:creationId xmlns:a16="http://schemas.microsoft.com/office/drawing/2014/main" id="{F9C13C11-6A33-E146-8DE9-6CC2E29C2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5CB2A-E373-564E-A068-98595140BE70}"/>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B43BB6-3B13-3B4B-B400-117201F482CC}"/>
              </a:ext>
            </a:extLst>
          </p:cNvPr>
          <p:cNvSpPr>
            <a:spLocks noGrp="1"/>
          </p:cNvSpPr>
          <p:nvPr>
            <p:ph type="dt" sz="half" idx="10"/>
          </p:nvPr>
        </p:nvSpPr>
        <p:spPr/>
        <p:txBody>
          <a:bodyPr/>
          <a:lstStyle/>
          <a:p>
            <a:fld id="{AB98038C-B0E9-974D-90D2-E552ACD247BC}" type="datetime1">
              <a:rPr lang="en-US" smtClean="0"/>
              <a:t>10/30/2025</a:t>
            </a:fld>
            <a:endParaRPr lang="en-US"/>
          </a:p>
        </p:txBody>
      </p:sp>
      <p:sp>
        <p:nvSpPr>
          <p:cNvPr id="6" name="Footer Placeholder 5">
            <a:extLst>
              <a:ext uri="{FF2B5EF4-FFF2-40B4-BE49-F238E27FC236}">
                <a16:creationId xmlns:a16="http://schemas.microsoft.com/office/drawing/2014/main" id="{CB4565BA-6DE6-EA45-8822-500895297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D64A9-7527-A743-9AC0-3DCEC1B8B775}"/>
              </a:ext>
            </a:extLst>
          </p:cNvPr>
          <p:cNvSpPr>
            <a:spLocks noGrp="1"/>
          </p:cNvSpPr>
          <p:nvPr>
            <p:ph type="sldNum" sz="quarter" idx="12"/>
          </p:nvPr>
        </p:nvSpPr>
        <p:spPr/>
        <p:txBody>
          <a:bodyPr/>
          <a:lstStyle/>
          <a:p>
            <a:fld id="{CFC1B396-23CE-154A-9857-83DAFD748B9B}" type="slidenum">
              <a:rPr lang="en-US" smtClean="0"/>
              <a:t>‹#›</a:t>
            </a:fld>
            <a:endParaRPr lang="en-US"/>
          </a:p>
        </p:txBody>
      </p:sp>
      <p:pic>
        <p:nvPicPr>
          <p:cNvPr id="9" name="Picture 8">
            <a:extLst>
              <a:ext uri="{FF2B5EF4-FFF2-40B4-BE49-F238E27FC236}">
                <a16:creationId xmlns:a16="http://schemas.microsoft.com/office/drawing/2014/main" id="{1AA1F3B2-9CCA-4050-BD8D-DF8622E322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10" name="Picture 9">
            <a:extLst>
              <a:ext uri="{FF2B5EF4-FFF2-40B4-BE49-F238E27FC236}">
                <a16:creationId xmlns:a16="http://schemas.microsoft.com/office/drawing/2014/main" id="{8CBF1AEF-2532-1626-DD08-5AFD66B2C75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652155" cy="1641880"/>
          </a:xfrm>
          <a:prstGeom prst="rect">
            <a:avLst/>
          </a:prstGeom>
        </p:spPr>
      </p:pic>
    </p:spTree>
    <p:extLst>
      <p:ext uri="{BB962C8B-B14F-4D97-AF65-F5344CB8AC3E}">
        <p14:creationId xmlns:p14="http://schemas.microsoft.com/office/powerpoint/2010/main" val="2512092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29D5-8597-5E4E-94BA-4BE6A5C0C6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F10BDB-DEF3-5443-84A2-7A94235C2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ED4B-F450-044A-8E02-B3C5DB18E61F}"/>
              </a:ext>
            </a:extLst>
          </p:cNvPr>
          <p:cNvSpPr>
            <a:spLocks noGrp="1"/>
          </p:cNvSpPr>
          <p:nvPr>
            <p:ph type="dt" sz="half" idx="10"/>
          </p:nvPr>
        </p:nvSpPr>
        <p:spPr/>
        <p:txBody>
          <a:bodyPr/>
          <a:lstStyle/>
          <a:p>
            <a:fld id="{3F2F3D2F-AE34-EA41-A960-60A94E7707D6}" type="datetime1">
              <a:rPr lang="en-US" smtClean="0"/>
              <a:t>10/30/2025</a:t>
            </a:fld>
            <a:endParaRPr lang="en-US"/>
          </a:p>
        </p:txBody>
      </p:sp>
      <p:sp>
        <p:nvSpPr>
          <p:cNvPr id="5" name="Footer Placeholder 4">
            <a:extLst>
              <a:ext uri="{FF2B5EF4-FFF2-40B4-BE49-F238E27FC236}">
                <a16:creationId xmlns:a16="http://schemas.microsoft.com/office/drawing/2014/main" id="{423EC34C-9156-A346-A2F9-7CE649ACE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D07B8-55E4-204F-8F3C-896C6F157E5B}"/>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709193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E5C5-A94C-EC4D-8A32-A35490351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CF527-D915-C544-B4C9-84E5A9058F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B5DD4-D956-8141-B55D-CCCE2975D430}"/>
              </a:ext>
            </a:extLst>
          </p:cNvPr>
          <p:cNvSpPr>
            <a:spLocks noGrp="1"/>
          </p:cNvSpPr>
          <p:nvPr>
            <p:ph type="dt" sz="half" idx="10"/>
          </p:nvPr>
        </p:nvSpPr>
        <p:spPr/>
        <p:txBody>
          <a:bodyPr/>
          <a:lstStyle/>
          <a:p>
            <a:fld id="{325C0B10-30E5-C543-A380-4610691BADF5}" type="datetime1">
              <a:rPr lang="en-US" smtClean="0"/>
              <a:t>10/30/2025</a:t>
            </a:fld>
            <a:endParaRPr lang="en-US"/>
          </a:p>
        </p:txBody>
      </p:sp>
      <p:sp>
        <p:nvSpPr>
          <p:cNvPr id="5" name="Footer Placeholder 4">
            <a:extLst>
              <a:ext uri="{FF2B5EF4-FFF2-40B4-BE49-F238E27FC236}">
                <a16:creationId xmlns:a16="http://schemas.microsoft.com/office/drawing/2014/main" id="{1B44D712-6CDD-CA40-9A4B-E6BC09E0A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A1407-75DA-7D45-A278-718316F85328}"/>
              </a:ext>
            </a:extLst>
          </p:cNvPr>
          <p:cNvSpPr>
            <a:spLocks noGrp="1"/>
          </p:cNvSpPr>
          <p:nvPr>
            <p:ph type="sldNum" sz="quarter" idx="12"/>
          </p:nvPr>
        </p:nvSpPr>
        <p:spPr/>
        <p:txBody>
          <a:bodyPr/>
          <a:lstStyle/>
          <a:p>
            <a:fld id="{CFC1B396-23CE-154A-9857-83DAFD748B9B}" type="slidenum">
              <a:rPr lang="en-US" smtClean="0"/>
              <a:t>‹#›</a:t>
            </a:fld>
            <a:endParaRPr lang="en-US"/>
          </a:p>
        </p:txBody>
      </p:sp>
    </p:spTree>
    <p:extLst>
      <p:ext uri="{BB962C8B-B14F-4D97-AF65-F5344CB8AC3E}">
        <p14:creationId xmlns:p14="http://schemas.microsoft.com/office/powerpoint/2010/main" val="2093683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Custom_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35C71-4801-3D06-006C-13BFA18F7289}"/>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8DB00833-78A6-1A4E-A40D-0C7BFD6025C8}"/>
              </a:ext>
            </a:extLst>
          </p:cNvPr>
          <p:cNvSpPr>
            <a:spLocks noGrp="1"/>
          </p:cNvSpPr>
          <p:nvPr>
            <p:ph type="pic" sz="quarter" idx="18"/>
          </p:nvPr>
        </p:nvSpPr>
        <p:spPr>
          <a:xfrm>
            <a:off x="742949" y="0"/>
            <a:ext cx="4591050" cy="6858000"/>
          </a:xfrm>
          <a:custGeom>
            <a:avLst/>
            <a:gdLst>
              <a:gd name="connsiteX0" fmla="*/ 0 w 11423904"/>
              <a:gd name="connsiteY0" fmla="*/ 0 h 2432304"/>
              <a:gd name="connsiteX1" fmla="*/ 11423904 w 11423904"/>
              <a:gd name="connsiteY1" fmla="*/ 0 h 2432304"/>
              <a:gd name="connsiteX2" fmla="*/ 11423904 w 11423904"/>
              <a:gd name="connsiteY2" fmla="*/ 2432304 h 2432304"/>
              <a:gd name="connsiteX3" fmla="*/ 0 w 11423904"/>
              <a:gd name="connsiteY3" fmla="*/ 2432304 h 2432304"/>
            </a:gdLst>
            <a:ahLst/>
            <a:cxnLst>
              <a:cxn ang="0">
                <a:pos x="connsiteX0" y="connsiteY0"/>
              </a:cxn>
              <a:cxn ang="0">
                <a:pos x="connsiteX1" y="connsiteY1"/>
              </a:cxn>
              <a:cxn ang="0">
                <a:pos x="connsiteX2" y="connsiteY2"/>
              </a:cxn>
              <a:cxn ang="0">
                <a:pos x="connsiteX3" y="connsiteY3"/>
              </a:cxn>
            </a:cxnLst>
            <a:rect l="l" t="t" r="r" b="b"/>
            <a:pathLst>
              <a:path w="11423904" h="2432304">
                <a:moveTo>
                  <a:pt x="0" y="0"/>
                </a:moveTo>
                <a:lnTo>
                  <a:pt x="11423904" y="0"/>
                </a:lnTo>
                <a:lnTo>
                  <a:pt x="11423904" y="2432304"/>
                </a:lnTo>
                <a:lnTo>
                  <a:pt x="0" y="2432304"/>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11" name="Graphic 10">
            <a:extLst>
              <a:ext uri="{FF2B5EF4-FFF2-40B4-BE49-F238E27FC236}">
                <a16:creationId xmlns:a16="http://schemas.microsoft.com/office/drawing/2014/main" id="{AF51709D-5347-4F29-BB70-BD5E8044E55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8277" y="6102404"/>
            <a:ext cx="457422" cy="457422"/>
          </a:xfrm>
          <a:prstGeom prst="rect">
            <a:avLst/>
          </a:prstGeom>
        </p:spPr>
      </p:pic>
      <p:sp>
        <p:nvSpPr>
          <p:cNvPr id="2" name="Rectangle 1">
            <a:extLst>
              <a:ext uri="{FF2B5EF4-FFF2-40B4-BE49-F238E27FC236}">
                <a16:creationId xmlns:a16="http://schemas.microsoft.com/office/drawing/2014/main" id="{44CADC89-F66A-C393-563A-E8BB0323E7DF}"/>
              </a:ext>
            </a:extLst>
          </p:cNvPr>
          <p:cNvSpPr/>
          <p:nvPr userDrawn="1"/>
        </p:nvSpPr>
        <p:spPr>
          <a:xfrm>
            <a:off x="0" y="0"/>
            <a:ext cx="742949"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B62B94D-137D-9183-1316-C287D44300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4" name="Picture 3">
            <a:extLst>
              <a:ext uri="{FF2B5EF4-FFF2-40B4-BE49-F238E27FC236}">
                <a16:creationId xmlns:a16="http://schemas.microsoft.com/office/drawing/2014/main" id="{22B68807-3E2C-5A86-FAA9-8DBC03C24DB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1652155" cy="1641880"/>
          </a:xfrm>
          <a:prstGeom prst="rect">
            <a:avLst/>
          </a:prstGeom>
        </p:spPr>
      </p:pic>
      <p:pic>
        <p:nvPicPr>
          <p:cNvPr id="6" name="Picture 5">
            <a:extLst>
              <a:ext uri="{FF2B5EF4-FFF2-40B4-BE49-F238E27FC236}">
                <a16:creationId xmlns:a16="http://schemas.microsoft.com/office/drawing/2014/main" id="{67399A4D-3E08-EDEE-F0AD-14D49FE6BFE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968" y="6176963"/>
            <a:ext cx="1067559" cy="591875"/>
          </a:xfrm>
          <a:prstGeom prst="rect">
            <a:avLst/>
          </a:prstGeom>
          <a:noFill/>
        </p:spPr>
      </p:pic>
    </p:spTree>
    <p:extLst>
      <p:ext uri="{BB962C8B-B14F-4D97-AF65-F5344CB8AC3E}">
        <p14:creationId xmlns:p14="http://schemas.microsoft.com/office/powerpoint/2010/main" val="3678394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ustom_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35C71-4801-3D06-006C-13BFA18F7289}"/>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8DB00833-78A6-1A4E-A40D-0C7BFD6025C8}"/>
              </a:ext>
            </a:extLst>
          </p:cNvPr>
          <p:cNvSpPr>
            <a:spLocks noGrp="1"/>
          </p:cNvSpPr>
          <p:nvPr>
            <p:ph type="pic" sz="quarter" idx="18"/>
          </p:nvPr>
        </p:nvSpPr>
        <p:spPr>
          <a:xfrm>
            <a:off x="742949" y="0"/>
            <a:ext cx="4591050" cy="6858000"/>
          </a:xfrm>
          <a:custGeom>
            <a:avLst/>
            <a:gdLst>
              <a:gd name="connsiteX0" fmla="*/ 0 w 11423904"/>
              <a:gd name="connsiteY0" fmla="*/ 0 h 2432304"/>
              <a:gd name="connsiteX1" fmla="*/ 11423904 w 11423904"/>
              <a:gd name="connsiteY1" fmla="*/ 0 h 2432304"/>
              <a:gd name="connsiteX2" fmla="*/ 11423904 w 11423904"/>
              <a:gd name="connsiteY2" fmla="*/ 2432304 h 2432304"/>
              <a:gd name="connsiteX3" fmla="*/ 0 w 11423904"/>
              <a:gd name="connsiteY3" fmla="*/ 2432304 h 2432304"/>
            </a:gdLst>
            <a:ahLst/>
            <a:cxnLst>
              <a:cxn ang="0">
                <a:pos x="connsiteX0" y="connsiteY0"/>
              </a:cxn>
              <a:cxn ang="0">
                <a:pos x="connsiteX1" y="connsiteY1"/>
              </a:cxn>
              <a:cxn ang="0">
                <a:pos x="connsiteX2" y="connsiteY2"/>
              </a:cxn>
              <a:cxn ang="0">
                <a:pos x="connsiteX3" y="connsiteY3"/>
              </a:cxn>
            </a:cxnLst>
            <a:rect l="l" t="t" r="r" b="b"/>
            <a:pathLst>
              <a:path w="11423904" h="2432304">
                <a:moveTo>
                  <a:pt x="0" y="0"/>
                </a:moveTo>
                <a:lnTo>
                  <a:pt x="11423904" y="0"/>
                </a:lnTo>
                <a:lnTo>
                  <a:pt x="11423904" y="2432304"/>
                </a:lnTo>
                <a:lnTo>
                  <a:pt x="0" y="2432304"/>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11" name="Graphic 10">
            <a:extLst>
              <a:ext uri="{FF2B5EF4-FFF2-40B4-BE49-F238E27FC236}">
                <a16:creationId xmlns:a16="http://schemas.microsoft.com/office/drawing/2014/main" id="{AF51709D-5347-4F29-BB70-BD5E8044E55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8277" y="6102404"/>
            <a:ext cx="457422" cy="457422"/>
          </a:xfrm>
          <a:prstGeom prst="rect">
            <a:avLst/>
          </a:prstGeom>
        </p:spPr>
      </p:pic>
      <p:sp>
        <p:nvSpPr>
          <p:cNvPr id="2" name="Rectangle 1">
            <a:extLst>
              <a:ext uri="{FF2B5EF4-FFF2-40B4-BE49-F238E27FC236}">
                <a16:creationId xmlns:a16="http://schemas.microsoft.com/office/drawing/2014/main" id="{44CADC89-F66A-C393-563A-E8BB0323E7DF}"/>
              </a:ext>
            </a:extLst>
          </p:cNvPr>
          <p:cNvSpPr/>
          <p:nvPr userDrawn="1"/>
        </p:nvSpPr>
        <p:spPr>
          <a:xfrm>
            <a:off x="0" y="0"/>
            <a:ext cx="742949"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B62B94D-137D-9183-1316-C287D44300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6" name="Picture 5">
            <a:extLst>
              <a:ext uri="{FF2B5EF4-FFF2-40B4-BE49-F238E27FC236}">
                <a16:creationId xmlns:a16="http://schemas.microsoft.com/office/drawing/2014/main" id="{67399A4D-3E08-EDEE-F0AD-14D49FE6BFE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968" y="6176963"/>
            <a:ext cx="1067559" cy="591875"/>
          </a:xfrm>
          <a:prstGeom prst="rect">
            <a:avLst/>
          </a:prstGeom>
          <a:noFill/>
        </p:spPr>
      </p:pic>
    </p:spTree>
    <p:extLst>
      <p:ext uri="{BB962C8B-B14F-4D97-AF65-F5344CB8AC3E}">
        <p14:creationId xmlns:p14="http://schemas.microsoft.com/office/powerpoint/2010/main" val="252006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307B-FED4-DF39-CBE8-88318F8F8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B1C76-04D4-CAD3-F5DB-57DFD1F86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19C7A-E606-5671-7C77-04C63A5BD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EFDAA1-75DB-9680-EB34-F122ECAB4DFF}"/>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6" name="Footer Placeholder 5">
            <a:extLst>
              <a:ext uri="{FF2B5EF4-FFF2-40B4-BE49-F238E27FC236}">
                <a16:creationId xmlns:a16="http://schemas.microsoft.com/office/drawing/2014/main" id="{35D1EBE1-A89C-78D3-9495-521C3FDD9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B824B-7C69-E9B8-CCCE-20F1F2A5C65C}"/>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2087485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DB00833-78A6-1A4E-A40D-0C7BFD6025C8}"/>
              </a:ext>
            </a:extLst>
          </p:cNvPr>
          <p:cNvSpPr>
            <a:spLocks noGrp="1"/>
          </p:cNvSpPr>
          <p:nvPr>
            <p:ph type="pic" sz="quarter" idx="18"/>
          </p:nvPr>
        </p:nvSpPr>
        <p:spPr>
          <a:xfrm>
            <a:off x="742949" y="0"/>
            <a:ext cx="4591050" cy="6858000"/>
          </a:xfrm>
          <a:custGeom>
            <a:avLst/>
            <a:gdLst>
              <a:gd name="connsiteX0" fmla="*/ 0 w 11423904"/>
              <a:gd name="connsiteY0" fmla="*/ 0 h 2432304"/>
              <a:gd name="connsiteX1" fmla="*/ 11423904 w 11423904"/>
              <a:gd name="connsiteY1" fmla="*/ 0 h 2432304"/>
              <a:gd name="connsiteX2" fmla="*/ 11423904 w 11423904"/>
              <a:gd name="connsiteY2" fmla="*/ 2432304 h 2432304"/>
              <a:gd name="connsiteX3" fmla="*/ 0 w 11423904"/>
              <a:gd name="connsiteY3" fmla="*/ 2432304 h 2432304"/>
            </a:gdLst>
            <a:ahLst/>
            <a:cxnLst>
              <a:cxn ang="0">
                <a:pos x="connsiteX0" y="connsiteY0"/>
              </a:cxn>
              <a:cxn ang="0">
                <a:pos x="connsiteX1" y="connsiteY1"/>
              </a:cxn>
              <a:cxn ang="0">
                <a:pos x="connsiteX2" y="connsiteY2"/>
              </a:cxn>
              <a:cxn ang="0">
                <a:pos x="connsiteX3" y="connsiteY3"/>
              </a:cxn>
            </a:cxnLst>
            <a:rect l="l" t="t" r="r" b="b"/>
            <a:pathLst>
              <a:path w="11423904" h="2432304">
                <a:moveTo>
                  <a:pt x="0" y="0"/>
                </a:moveTo>
                <a:lnTo>
                  <a:pt x="11423904" y="0"/>
                </a:lnTo>
                <a:lnTo>
                  <a:pt x="11423904" y="2432304"/>
                </a:lnTo>
                <a:lnTo>
                  <a:pt x="0" y="2432304"/>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11" name="Graphic 10">
            <a:extLst>
              <a:ext uri="{FF2B5EF4-FFF2-40B4-BE49-F238E27FC236}">
                <a16:creationId xmlns:a16="http://schemas.microsoft.com/office/drawing/2014/main" id="{AF51709D-5347-4F29-BB70-BD5E8044E55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8277" y="6102404"/>
            <a:ext cx="457422" cy="457422"/>
          </a:xfrm>
          <a:prstGeom prst="rect">
            <a:avLst/>
          </a:prstGeom>
        </p:spPr>
      </p:pic>
      <p:sp>
        <p:nvSpPr>
          <p:cNvPr id="2" name="Rectangle 1">
            <a:extLst>
              <a:ext uri="{FF2B5EF4-FFF2-40B4-BE49-F238E27FC236}">
                <a16:creationId xmlns:a16="http://schemas.microsoft.com/office/drawing/2014/main" id="{44CADC89-F66A-C393-563A-E8BB0323E7DF}"/>
              </a:ext>
            </a:extLst>
          </p:cNvPr>
          <p:cNvSpPr/>
          <p:nvPr userDrawn="1"/>
        </p:nvSpPr>
        <p:spPr>
          <a:xfrm>
            <a:off x="0" y="0"/>
            <a:ext cx="742949"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2B68807-3E2C-5A86-FAA9-8DBC03C24DB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1652155" cy="1641880"/>
          </a:xfrm>
          <a:prstGeom prst="rect">
            <a:avLst/>
          </a:prstGeom>
        </p:spPr>
      </p:pic>
      <p:pic>
        <p:nvPicPr>
          <p:cNvPr id="3" name="Picture 2">
            <a:extLst>
              <a:ext uri="{FF2B5EF4-FFF2-40B4-BE49-F238E27FC236}">
                <a16:creationId xmlns:a16="http://schemas.microsoft.com/office/drawing/2014/main" id="{2B62B94D-137D-9183-1316-C287D44300E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2970710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DB00833-78A6-1A4E-A40D-0C7BFD6025C8}"/>
              </a:ext>
            </a:extLst>
          </p:cNvPr>
          <p:cNvSpPr>
            <a:spLocks noGrp="1"/>
          </p:cNvSpPr>
          <p:nvPr>
            <p:ph type="pic" sz="quarter" idx="18"/>
          </p:nvPr>
        </p:nvSpPr>
        <p:spPr>
          <a:xfrm>
            <a:off x="742949" y="0"/>
            <a:ext cx="4591050" cy="6858000"/>
          </a:xfrm>
          <a:custGeom>
            <a:avLst/>
            <a:gdLst>
              <a:gd name="connsiteX0" fmla="*/ 0 w 11423904"/>
              <a:gd name="connsiteY0" fmla="*/ 0 h 2432304"/>
              <a:gd name="connsiteX1" fmla="*/ 11423904 w 11423904"/>
              <a:gd name="connsiteY1" fmla="*/ 0 h 2432304"/>
              <a:gd name="connsiteX2" fmla="*/ 11423904 w 11423904"/>
              <a:gd name="connsiteY2" fmla="*/ 2432304 h 2432304"/>
              <a:gd name="connsiteX3" fmla="*/ 0 w 11423904"/>
              <a:gd name="connsiteY3" fmla="*/ 2432304 h 2432304"/>
            </a:gdLst>
            <a:ahLst/>
            <a:cxnLst>
              <a:cxn ang="0">
                <a:pos x="connsiteX0" y="connsiteY0"/>
              </a:cxn>
              <a:cxn ang="0">
                <a:pos x="connsiteX1" y="connsiteY1"/>
              </a:cxn>
              <a:cxn ang="0">
                <a:pos x="connsiteX2" y="connsiteY2"/>
              </a:cxn>
              <a:cxn ang="0">
                <a:pos x="connsiteX3" y="connsiteY3"/>
              </a:cxn>
            </a:cxnLst>
            <a:rect l="l" t="t" r="r" b="b"/>
            <a:pathLst>
              <a:path w="11423904" h="2432304">
                <a:moveTo>
                  <a:pt x="0" y="0"/>
                </a:moveTo>
                <a:lnTo>
                  <a:pt x="11423904" y="0"/>
                </a:lnTo>
                <a:lnTo>
                  <a:pt x="11423904" y="2432304"/>
                </a:lnTo>
                <a:lnTo>
                  <a:pt x="0" y="2432304"/>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11" name="Graphic 10">
            <a:extLst>
              <a:ext uri="{FF2B5EF4-FFF2-40B4-BE49-F238E27FC236}">
                <a16:creationId xmlns:a16="http://schemas.microsoft.com/office/drawing/2014/main" id="{AF51709D-5347-4F29-BB70-BD5E8044E55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8277" y="6102404"/>
            <a:ext cx="457422" cy="457422"/>
          </a:xfrm>
          <a:prstGeom prst="rect">
            <a:avLst/>
          </a:prstGeom>
        </p:spPr>
      </p:pic>
      <p:sp>
        <p:nvSpPr>
          <p:cNvPr id="2" name="Rectangle 1">
            <a:extLst>
              <a:ext uri="{FF2B5EF4-FFF2-40B4-BE49-F238E27FC236}">
                <a16:creationId xmlns:a16="http://schemas.microsoft.com/office/drawing/2014/main" id="{44CADC89-F66A-C393-563A-E8BB0323E7DF}"/>
              </a:ext>
            </a:extLst>
          </p:cNvPr>
          <p:cNvSpPr/>
          <p:nvPr userDrawn="1"/>
        </p:nvSpPr>
        <p:spPr>
          <a:xfrm>
            <a:off x="0" y="0"/>
            <a:ext cx="742949"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B62B94D-137D-9183-1316-C287D44300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795857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_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942D3-6179-B583-D8FA-8D05EDC3F38D}"/>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CBBA8CD3-4792-344C-8564-C1969C884E1F}"/>
              </a:ext>
            </a:extLst>
          </p:cNvPr>
          <p:cNvSpPr>
            <a:spLocks noGrp="1"/>
          </p:cNvSpPr>
          <p:nvPr>
            <p:ph type="pic" sz="quarter" idx="13"/>
          </p:nvPr>
        </p:nvSpPr>
        <p:spPr>
          <a:xfrm>
            <a:off x="1372926" y="1"/>
            <a:ext cx="5235706" cy="6857998"/>
          </a:xfrm>
          <a:custGeom>
            <a:avLst/>
            <a:gdLst>
              <a:gd name="connsiteX0" fmla="*/ 2631469 w 5098471"/>
              <a:gd name="connsiteY0" fmla="*/ 4079046 h 6220689"/>
              <a:gd name="connsiteX1" fmla="*/ 5098471 w 5098471"/>
              <a:gd name="connsiteY1" fmla="*/ 4079046 h 6220689"/>
              <a:gd name="connsiteX2" fmla="*/ 5098471 w 5098471"/>
              <a:gd name="connsiteY2" fmla="*/ 5583381 h 6220689"/>
              <a:gd name="connsiteX3" fmla="*/ 2631469 w 5098471"/>
              <a:gd name="connsiteY3" fmla="*/ 5583381 h 6220689"/>
              <a:gd name="connsiteX4" fmla="*/ 0 w 5098471"/>
              <a:gd name="connsiteY4" fmla="*/ 2267004 h 6220689"/>
              <a:gd name="connsiteX5" fmla="*/ 2467002 w 5098471"/>
              <a:gd name="connsiteY5" fmla="*/ 2267004 h 6220689"/>
              <a:gd name="connsiteX6" fmla="*/ 2467002 w 5098471"/>
              <a:gd name="connsiteY6" fmla="*/ 6220689 h 6220689"/>
              <a:gd name="connsiteX7" fmla="*/ 0 w 5098471"/>
              <a:gd name="connsiteY7" fmla="*/ 6220689 h 6220689"/>
              <a:gd name="connsiteX8" fmla="*/ 0 w 5098471"/>
              <a:gd name="connsiteY8" fmla="*/ 637309 h 6220689"/>
              <a:gd name="connsiteX9" fmla="*/ 2467002 w 5098471"/>
              <a:gd name="connsiteY9" fmla="*/ 637309 h 6220689"/>
              <a:gd name="connsiteX10" fmla="*/ 2467002 w 5098471"/>
              <a:gd name="connsiteY10" fmla="*/ 2141644 h 6220689"/>
              <a:gd name="connsiteX11" fmla="*/ 0 w 5098471"/>
              <a:gd name="connsiteY11" fmla="*/ 2141644 h 6220689"/>
              <a:gd name="connsiteX12" fmla="*/ 2631469 w 5098471"/>
              <a:gd name="connsiteY12" fmla="*/ 0 h 6220689"/>
              <a:gd name="connsiteX13" fmla="*/ 5098471 w 5098471"/>
              <a:gd name="connsiteY13" fmla="*/ 0 h 6220689"/>
              <a:gd name="connsiteX14" fmla="*/ 5098471 w 5098471"/>
              <a:gd name="connsiteY14" fmla="*/ 3953685 h 6220689"/>
              <a:gd name="connsiteX15" fmla="*/ 2631469 w 5098471"/>
              <a:gd name="connsiteY15" fmla="*/ 3953685 h 622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8471" h="6220689">
                <a:moveTo>
                  <a:pt x="2631469" y="4079046"/>
                </a:moveTo>
                <a:lnTo>
                  <a:pt x="5098471" y="4079046"/>
                </a:lnTo>
                <a:lnTo>
                  <a:pt x="5098471" y="5583381"/>
                </a:lnTo>
                <a:lnTo>
                  <a:pt x="2631469" y="5583381"/>
                </a:lnTo>
                <a:close/>
                <a:moveTo>
                  <a:pt x="0" y="2267004"/>
                </a:moveTo>
                <a:lnTo>
                  <a:pt x="2467002" y="2267004"/>
                </a:lnTo>
                <a:lnTo>
                  <a:pt x="2467002" y="6220689"/>
                </a:lnTo>
                <a:lnTo>
                  <a:pt x="0" y="6220689"/>
                </a:lnTo>
                <a:close/>
                <a:moveTo>
                  <a:pt x="0" y="637309"/>
                </a:moveTo>
                <a:lnTo>
                  <a:pt x="2467002" y="637309"/>
                </a:lnTo>
                <a:lnTo>
                  <a:pt x="2467002" y="2141644"/>
                </a:lnTo>
                <a:lnTo>
                  <a:pt x="0" y="2141644"/>
                </a:lnTo>
                <a:close/>
                <a:moveTo>
                  <a:pt x="2631469" y="0"/>
                </a:moveTo>
                <a:lnTo>
                  <a:pt x="5098471" y="0"/>
                </a:lnTo>
                <a:lnTo>
                  <a:pt x="5098471" y="3953685"/>
                </a:lnTo>
                <a:lnTo>
                  <a:pt x="2631469" y="3953685"/>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AB72B8DF-55B9-DD4B-0C5F-86F0DCFAE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pic>
        <p:nvPicPr>
          <p:cNvPr id="4" name="Picture 3">
            <a:extLst>
              <a:ext uri="{FF2B5EF4-FFF2-40B4-BE49-F238E27FC236}">
                <a16:creationId xmlns:a16="http://schemas.microsoft.com/office/drawing/2014/main" id="{B2A116D2-B737-2068-320A-C698C1C5576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652155" cy="1641880"/>
          </a:xfrm>
          <a:prstGeom prst="rect">
            <a:avLst/>
          </a:prstGeom>
        </p:spPr>
      </p:pic>
    </p:spTree>
    <p:extLst>
      <p:ext uri="{BB962C8B-B14F-4D97-AF65-F5344CB8AC3E}">
        <p14:creationId xmlns:p14="http://schemas.microsoft.com/office/powerpoint/2010/main" val="1094045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_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942D3-6179-B583-D8FA-8D05EDC3F38D}"/>
              </a:ext>
            </a:extLst>
          </p:cNvPr>
          <p:cNvSpPr/>
          <p:nvPr userDrawn="1"/>
        </p:nvSpPr>
        <p:spPr>
          <a:xfrm>
            <a:off x="0" y="0"/>
            <a:ext cx="12192000" cy="68580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CBBA8CD3-4792-344C-8564-C1969C884E1F}"/>
              </a:ext>
            </a:extLst>
          </p:cNvPr>
          <p:cNvSpPr>
            <a:spLocks noGrp="1"/>
          </p:cNvSpPr>
          <p:nvPr>
            <p:ph type="pic" sz="quarter" idx="13"/>
          </p:nvPr>
        </p:nvSpPr>
        <p:spPr>
          <a:xfrm>
            <a:off x="1372926" y="1"/>
            <a:ext cx="5235706" cy="6857998"/>
          </a:xfrm>
          <a:custGeom>
            <a:avLst/>
            <a:gdLst>
              <a:gd name="connsiteX0" fmla="*/ 2631469 w 5098471"/>
              <a:gd name="connsiteY0" fmla="*/ 4079046 h 6220689"/>
              <a:gd name="connsiteX1" fmla="*/ 5098471 w 5098471"/>
              <a:gd name="connsiteY1" fmla="*/ 4079046 h 6220689"/>
              <a:gd name="connsiteX2" fmla="*/ 5098471 w 5098471"/>
              <a:gd name="connsiteY2" fmla="*/ 5583381 h 6220689"/>
              <a:gd name="connsiteX3" fmla="*/ 2631469 w 5098471"/>
              <a:gd name="connsiteY3" fmla="*/ 5583381 h 6220689"/>
              <a:gd name="connsiteX4" fmla="*/ 0 w 5098471"/>
              <a:gd name="connsiteY4" fmla="*/ 2267004 h 6220689"/>
              <a:gd name="connsiteX5" fmla="*/ 2467002 w 5098471"/>
              <a:gd name="connsiteY5" fmla="*/ 2267004 h 6220689"/>
              <a:gd name="connsiteX6" fmla="*/ 2467002 w 5098471"/>
              <a:gd name="connsiteY6" fmla="*/ 6220689 h 6220689"/>
              <a:gd name="connsiteX7" fmla="*/ 0 w 5098471"/>
              <a:gd name="connsiteY7" fmla="*/ 6220689 h 6220689"/>
              <a:gd name="connsiteX8" fmla="*/ 0 w 5098471"/>
              <a:gd name="connsiteY8" fmla="*/ 637309 h 6220689"/>
              <a:gd name="connsiteX9" fmla="*/ 2467002 w 5098471"/>
              <a:gd name="connsiteY9" fmla="*/ 637309 h 6220689"/>
              <a:gd name="connsiteX10" fmla="*/ 2467002 w 5098471"/>
              <a:gd name="connsiteY10" fmla="*/ 2141644 h 6220689"/>
              <a:gd name="connsiteX11" fmla="*/ 0 w 5098471"/>
              <a:gd name="connsiteY11" fmla="*/ 2141644 h 6220689"/>
              <a:gd name="connsiteX12" fmla="*/ 2631469 w 5098471"/>
              <a:gd name="connsiteY12" fmla="*/ 0 h 6220689"/>
              <a:gd name="connsiteX13" fmla="*/ 5098471 w 5098471"/>
              <a:gd name="connsiteY13" fmla="*/ 0 h 6220689"/>
              <a:gd name="connsiteX14" fmla="*/ 5098471 w 5098471"/>
              <a:gd name="connsiteY14" fmla="*/ 3953685 h 6220689"/>
              <a:gd name="connsiteX15" fmla="*/ 2631469 w 5098471"/>
              <a:gd name="connsiteY15" fmla="*/ 3953685 h 622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8471" h="6220689">
                <a:moveTo>
                  <a:pt x="2631469" y="4079046"/>
                </a:moveTo>
                <a:lnTo>
                  <a:pt x="5098471" y="4079046"/>
                </a:lnTo>
                <a:lnTo>
                  <a:pt x="5098471" y="5583381"/>
                </a:lnTo>
                <a:lnTo>
                  <a:pt x="2631469" y="5583381"/>
                </a:lnTo>
                <a:close/>
                <a:moveTo>
                  <a:pt x="0" y="2267004"/>
                </a:moveTo>
                <a:lnTo>
                  <a:pt x="2467002" y="2267004"/>
                </a:lnTo>
                <a:lnTo>
                  <a:pt x="2467002" y="6220689"/>
                </a:lnTo>
                <a:lnTo>
                  <a:pt x="0" y="6220689"/>
                </a:lnTo>
                <a:close/>
                <a:moveTo>
                  <a:pt x="0" y="637309"/>
                </a:moveTo>
                <a:lnTo>
                  <a:pt x="2467002" y="637309"/>
                </a:lnTo>
                <a:lnTo>
                  <a:pt x="2467002" y="2141644"/>
                </a:lnTo>
                <a:lnTo>
                  <a:pt x="0" y="2141644"/>
                </a:lnTo>
                <a:close/>
                <a:moveTo>
                  <a:pt x="2631469" y="0"/>
                </a:moveTo>
                <a:lnTo>
                  <a:pt x="5098471" y="0"/>
                </a:lnTo>
                <a:lnTo>
                  <a:pt x="5098471" y="3953685"/>
                </a:lnTo>
                <a:lnTo>
                  <a:pt x="2631469" y="3953685"/>
                </a:lnTo>
                <a:close/>
              </a:path>
            </a:pathLst>
          </a:custGeom>
          <a:pattFill prst="pct10">
            <a:fgClr>
              <a:schemeClr val="tx1">
                <a:lumMod val="85000"/>
                <a:lumOff val="15000"/>
              </a:schemeClr>
            </a:fgClr>
            <a:bgClr>
              <a:schemeClr val="bg1"/>
            </a:bgClr>
          </a:patt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AB72B8DF-55B9-DD4B-0C5F-86F0DCFAE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84477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T_Chart_w_Emphasis-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658612-79D8-48D2-AA38-8F82D71FB7C9}"/>
              </a:ext>
            </a:extLst>
          </p:cNvPr>
          <p:cNvSpPr/>
          <p:nvPr userDrawn="1"/>
        </p:nvSpPr>
        <p:spPr>
          <a:xfrm>
            <a:off x="9258300" y="0"/>
            <a:ext cx="29257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art 1"/>
          <p:cNvSpPr>
            <a:spLocks noGrp="1"/>
          </p:cNvSpPr>
          <p:nvPr>
            <p:ph type="chart" sz="quarter" idx="14"/>
          </p:nvPr>
        </p:nvSpPr>
        <p:spPr>
          <a:xfrm>
            <a:off x="457199" y="858982"/>
            <a:ext cx="8343147" cy="4971450"/>
          </a:xfrm>
          <a:prstGeom prst="rect">
            <a:avLst/>
          </a:prstGeom>
        </p:spPr>
        <p:txBody>
          <a:bodyPr/>
          <a:lstStyle>
            <a:lvl1pPr>
              <a:defRPr sz="1100">
                <a:solidFill>
                  <a:schemeClr val="tx1"/>
                </a:solidFill>
              </a:defRPr>
            </a:lvl1pPr>
          </a:lstStyle>
          <a:p>
            <a:endParaRPr lang="en-US"/>
          </a:p>
        </p:txBody>
      </p:sp>
      <p:sp>
        <p:nvSpPr>
          <p:cNvPr id="9" name="BodyCopy 1">
            <a:extLst>
              <a:ext uri="{FF2B5EF4-FFF2-40B4-BE49-F238E27FC236}">
                <a16:creationId xmlns:a16="http://schemas.microsoft.com/office/drawing/2014/main" id="{2A96FAE3-EC8B-4825-96F0-1D3F6D5FDF81}"/>
              </a:ext>
            </a:extLst>
          </p:cNvPr>
          <p:cNvSpPr>
            <a:spLocks noGrp="1"/>
          </p:cNvSpPr>
          <p:nvPr>
            <p:ph type="body" sz="quarter" idx="23"/>
          </p:nvPr>
        </p:nvSpPr>
        <p:spPr>
          <a:xfrm>
            <a:off x="9490075" y="419100"/>
            <a:ext cx="2475026" cy="5969802"/>
          </a:xfrm>
          <a:prstGeom prst="rect">
            <a:avLst/>
          </a:prstGeom>
        </p:spPr>
        <p:txBody>
          <a:bodyPr anchor="ctr"/>
          <a:lstStyle>
            <a:lvl1pPr>
              <a:spcAft>
                <a:spcPts val="400"/>
              </a:spcAft>
              <a:defRPr sz="1400" b="1" cap="none" baseline="0">
                <a:solidFill>
                  <a:srgbClr val="3F67B0"/>
                </a:solidFill>
              </a:defRPr>
            </a:lvl1pPr>
            <a:lvl2pPr marL="0" indent="0">
              <a:spcAft>
                <a:spcPts val="800"/>
              </a:spcAft>
              <a:buNone/>
              <a:defRPr sz="1800" b="1" baseline="0">
                <a:solidFill>
                  <a:schemeClr val="tx1"/>
                </a:solidFill>
              </a:defRPr>
            </a:lvl2pPr>
            <a:lvl3pPr marL="0" indent="0">
              <a:buClr>
                <a:schemeClr val="bg2">
                  <a:lumMod val="50000"/>
                </a:schemeClr>
              </a:buClr>
              <a:buFontTx/>
              <a:buNone/>
              <a:defRPr sz="1100" b="0">
                <a:solidFill>
                  <a:schemeClr val="tx1"/>
                </a:solidFill>
              </a:defRPr>
            </a:lvl3pPr>
            <a:lvl4pPr marL="171450" indent="-171450">
              <a:buClr>
                <a:schemeClr val="bg2">
                  <a:lumMod val="50000"/>
                </a:schemeClr>
              </a:buClr>
              <a:buFont typeface="Arial" panose="020B0604020202020204" pitchFamily="34" charset="0"/>
              <a:buChar char="●"/>
              <a:defRPr sz="1100">
                <a:solidFill>
                  <a:schemeClr val="tx1"/>
                </a:solidFill>
              </a:defRPr>
            </a:lvl4pPr>
            <a:lvl5pPr marL="347663" indent="-171450">
              <a:spcAft>
                <a:spcPts val="600"/>
              </a:spcAft>
              <a:buFont typeface="Arial" panose="020B0604020202020204" pitchFamily="34" charset="0"/>
              <a:buChar char="‒"/>
              <a:defRPr sz="1100" i="0">
                <a:solidFill>
                  <a:schemeClr val="tx1"/>
                </a:solidFill>
              </a:defRPr>
            </a:lvl5pPr>
            <a:lvl6pPr marL="0" indent="0">
              <a:buNone/>
              <a:defRPr lang="en-US" sz="1100" i="1" kern="1200" dirty="0">
                <a:solidFill>
                  <a:schemeClr val="tx1"/>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171450" lvl="5" indent="-171450" algn="l" defTabSz="906199" rtl="0" eaLnBrk="1" latinLnBrk="0" hangingPunct="1">
              <a:spcBef>
                <a:spcPts val="0"/>
              </a:spcBef>
              <a:spcAft>
                <a:spcPts val="600"/>
              </a:spcAft>
            </a:pPr>
            <a:r>
              <a:rPr lang="en-US"/>
              <a:t>Sixth Level</a:t>
            </a:r>
          </a:p>
        </p:txBody>
      </p:sp>
      <p:sp>
        <p:nvSpPr>
          <p:cNvPr id="4" name="Text Placeholder 2">
            <a:extLst>
              <a:ext uri="{FF2B5EF4-FFF2-40B4-BE49-F238E27FC236}">
                <a16:creationId xmlns:a16="http://schemas.microsoft.com/office/drawing/2014/main" id="{2917DF17-FC53-FF66-1396-B8D7D7E207CD}"/>
              </a:ext>
            </a:extLst>
          </p:cNvPr>
          <p:cNvSpPr>
            <a:spLocks noGrp="1"/>
          </p:cNvSpPr>
          <p:nvPr>
            <p:ph type="body" sz="quarter" idx="15" hasCustomPrompt="1"/>
          </p:nvPr>
        </p:nvSpPr>
        <p:spPr>
          <a:xfrm>
            <a:off x="457200" y="6024563"/>
            <a:ext cx="8343146" cy="365125"/>
          </a:xfrm>
        </p:spPr>
        <p:txBody>
          <a:bodyPr vert="horz" lIns="0" tIns="0" rIns="0" bIns="0" rtlCol="0" anchor="b"/>
          <a:lstStyle>
            <a:lvl1pPr>
              <a:spcAft>
                <a:spcPts val="0"/>
              </a:spcAft>
              <a:defRPr lang="en-US" sz="800"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{base}</a:t>
            </a:r>
          </a:p>
          <a:p>
            <a:pPr lvl="0" defTabSz="914318"/>
            <a:r>
              <a:rPr lang="en-US"/>
              <a:t>{question}</a:t>
            </a:r>
          </a:p>
        </p:txBody>
      </p:sp>
      <p:sp>
        <p:nvSpPr>
          <p:cNvPr id="5" name="Text Placeholder 2">
            <a:extLst>
              <a:ext uri="{FF2B5EF4-FFF2-40B4-BE49-F238E27FC236}">
                <a16:creationId xmlns:a16="http://schemas.microsoft.com/office/drawing/2014/main" id="{75620C30-D15F-2598-C3FA-830D4AAD42C6}"/>
              </a:ext>
            </a:extLst>
          </p:cNvPr>
          <p:cNvSpPr>
            <a:spLocks noGrp="1"/>
          </p:cNvSpPr>
          <p:nvPr>
            <p:ph type="body" sz="quarter" idx="16" hasCustomPrompt="1"/>
          </p:nvPr>
        </p:nvSpPr>
        <p:spPr>
          <a:xfrm>
            <a:off x="457199" y="419100"/>
            <a:ext cx="8344657" cy="365125"/>
          </a:xfrm>
        </p:spPr>
        <p:txBody>
          <a:bodyPr vert="horz" lIns="0" tIns="0" rIns="0" bIns="0" rtlCol="0" anchor="ctr"/>
          <a:lstStyle>
            <a:lvl1pPr algn="ctr">
              <a:spcAft>
                <a:spcPts val="0"/>
              </a:spcAft>
              <a:defRPr lang="en-US" sz="1100" b="1"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{TABLE_NAME}</a:t>
            </a:r>
            <a:endParaRPr lang="en-GB"/>
          </a:p>
        </p:txBody>
      </p:sp>
      <p:sp>
        <p:nvSpPr>
          <p:cNvPr id="2" name="TextBox 1">
            <a:extLst>
              <a:ext uri="{FF2B5EF4-FFF2-40B4-BE49-F238E27FC236}">
                <a16:creationId xmlns:a16="http://schemas.microsoft.com/office/drawing/2014/main" id="{9E863D47-E8E5-5C83-9E6E-2FE2DCC9C257}"/>
              </a:ext>
            </a:extLst>
          </p:cNvPr>
          <p:cNvSpPr txBox="1"/>
          <p:nvPr userDrawn="1"/>
        </p:nvSpPr>
        <p:spPr>
          <a:xfrm>
            <a:off x="9429414" y="6416679"/>
            <a:ext cx="2299855" cy="365125"/>
          </a:xfrm>
          <a:prstGeom prst="rect">
            <a:avLst/>
          </a:prstGeom>
          <a:noFill/>
        </p:spPr>
        <p:txBody>
          <a:bodyPr wrap="square" lIns="0" tIns="0" rIns="0" bIns="0" rtlCol="0" anchor="b">
            <a:noAutofit/>
          </a:bodyPr>
          <a:lstStyle/>
          <a:p>
            <a:pPr algn="r"/>
            <a:fld id="{C3A93D0B-7600-4DBA-B407-2EDC9552A61A}" type="slidenum">
              <a:rPr lang="en-US" sz="800" b="1" kern="1200" smtClean="0">
                <a:solidFill>
                  <a:schemeClr val="tx2">
                    <a:lumMod val="75000"/>
                  </a:schemeClr>
                </a:solidFill>
                <a:latin typeface="+mn-lt"/>
                <a:ea typeface="+mn-ea"/>
                <a:cs typeface="+mn-cs"/>
              </a:rPr>
              <a:pPr algn="r"/>
              <a:t>‹#›</a:t>
            </a:fld>
            <a:endParaRPr lang="en-US" sz="800" b="1" kern="1200" err="1">
              <a:solidFill>
                <a:schemeClr val="tx2">
                  <a:lumMod val="75000"/>
                </a:schemeClr>
              </a:solidFill>
              <a:latin typeface="+mn-lt"/>
              <a:ea typeface="+mn-ea"/>
              <a:cs typeface="+mn-cs"/>
            </a:endParaRPr>
          </a:p>
        </p:txBody>
      </p:sp>
    </p:spTree>
    <p:custDataLst>
      <p:tags r:id="rId1"/>
    </p:custDataLst>
    <p:extLst>
      <p:ext uri="{BB962C8B-B14F-4D97-AF65-F5344CB8AC3E}">
        <p14:creationId xmlns:p14="http://schemas.microsoft.com/office/powerpoint/2010/main" val="310667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T_Primary_Table">
    <p:spTree>
      <p:nvGrpSpPr>
        <p:cNvPr id="1" name=""/>
        <p:cNvGrpSpPr/>
        <p:nvPr/>
      </p:nvGrpSpPr>
      <p:grpSpPr>
        <a:xfrm>
          <a:off x="0" y="0"/>
          <a:ext cx="0" cy="0"/>
          <a:chOff x="0" y="0"/>
          <a:chExt cx="0" cy="0"/>
        </a:xfrm>
      </p:grpSpPr>
      <p:sp>
        <p:nvSpPr>
          <p:cNvPr id="3" name="Table 1">
            <a:extLst>
              <a:ext uri="{FF2B5EF4-FFF2-40B4-BE49-F238E27FC236}">
                <a16:creationId xmlns:a16="http://schemas.microsoft.com/office/drawing/2014/main" id="{D153287A-C976-46DC-BF19-F759707CF377}"/>
              </a:ext>
            </a:extLst>
          </p:cNvPr>
          <p:cNvSpPr>
            <a:spLocks noGrp="1"/>
          </p:cNvSpPr>
          <p:nvPr>
            <p:ph type="tbl" sz="quarter" idx="17"/>
          </p:nvPr>
        </p:nvSpPr>
        <p:spPr>
          <a:xfrm>
            <a:off x="457200" y="849745"/>
            <a:ext cx="11277600" cy="4981144"/>
          </a:xfrm>
          <a:prstGeom prst="rect">
            <a:avLst/>
          </a:prstGeom>
        </p:spPr>
        <p:txBody>
          <a:bodyPr/>
          <a:lstStyle>
            <a:lvl1pPr>
              <a:defRPr sz="1100">
                <a:solidFill>
                  <a:schemeClr val="tx1"/>
                </a:solidFill>
              </a:defRPr>
            </a:lvl1pPr>
          </a:lstStyle>
          <a:p>
            <a:endParaRPr lang="en-US"/>
          </a:p>
        </p:txBody>
      </p:sp>
      <p:sp>
        <p:nvSpPr>
          <p:cNvPr id="2" name="Text Placeholder 2">
            <a:extLst>
              <a:ext uri="{FF2B5EF4-FFF2-40B4-BE49-F238E27FC236}">
                <a16:creationId xmlns:a16="http://schemas.microsoft.com/office/drawing/2014/main" id="{17AEAA54-5227-2DF3-CFBB-4422E98BFCD9}"/>
              </a:ext>
            </a:extLst>
          </p:cNvPr>
          <p:cNvSpPr>
            <a:spLocks noGrp="1"/>
          </p:cNvSpPr>
          <p:nvPr>
            <p:ph type="body" sz="quarter" idx="15" hasCustomPrompt="1"/>
          </p:nvPr>
        </p:nvSpPr>
        <p:spPr>
          <a:xfrm>
            <a:off x="457199" y="6024563"/>
            <a:ext cx="11277600" cy="365125"/>
          </a:xfrm>
        </p:spPr>
        <p:txBody>
          <a:bodyPr vert="horz" lIns="0" tIns="0" rIns="0" bIns="0" rtlCol="0" anchor="b"/>
          <a:lstStyle>
            <a:lvl1pPr>
              <a:spcAft>
                <a:spcPts val="0"/>
              </a:spcAft>
              <a:defRPr lang="en-US" sz="800"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{base}</a:t>
            </a:r>
          </a:p>
          <a:p>
            <a:pPr lvl="0" defTabSz="914318"/>
            <a:r>
              <a:rPr lang="en-US"/>
              <a:t>{question}</a:t>
            </a:r>
          </a:p>
        </p:txBody>
      </p:sp>
      <p:sp>
        <p:nvSpPr>
          <p:cNvPr id="4" name="Text Placeholder 2">
            <a:extLst>
              <a:ext uri="{FF2B5EF4-FFF2-40B4-BE49-F238E27FC236}">
                <a16:creationId xmlns:a16="http://schemas.microsoft.com/office/drawing/2014/main" id="{91C3DC9A-3F24-1348-6BB7-096898447AC6}"/>
              </a:ext>
            </a:extLst>
          </p:cNvPr>
          <p:cNvSpPr>
            <a:spLocks noGrp="1"/>
          </p:cNvSpPr>
          <p:nvPr>
            <p:ph type="body" sz="quarter" idx="16" hasCustomPrompt="1"/>
          </p:nvPr>
        </p:nvSpPr>
        <p:spPr>
          <a:xfrm>
            <a:off x="457199" y="419100"/>
            <a:ext cx="11268547" cy="365125"/>
          </a:xfrm>
        </p:spPr>
        <p:txBody>
          <a:bodyPr vert="horz" lIns="0" tIns="0" rIns="0" bIns="0" rtlCol="0" anchor="ctr"/>
          <a:lstStyle>
            <a:lvl1pPr algn="ctr">
              <a:spcAft>
                <a:spcPts val="0"/>
              </a:spcAft>
              <a:defRPr lang="en-US" sz="1100" b="1"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{QUESTION}</a:t>
            </a:r>
            <a:endParaRPr lang="en-GB"/>
          </a:p>
        </p:txBody>
      </p:sp>
    </p:spTree>
    <p:custDataLst>
      <p:tags r:id="rId1"/>
    </p:custDataLst>
    <p:extLst>
      <p:ext uri="{BB962C8B-B14F-4D97-AF65-F5344CB8AC3E}">
        <p14:creationId xmlns:p14="http://schemas.microsoft.com/office/powerpoint/2010/main" val="53229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T_Example_w_Photo">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6324600" y="677838"/>
            <a:ext cx="5410199" cy="5410199"/>
          </a:xfrm>
          <a:prstGeom prst="ellipse">
            <a:avLst/>
          </a:prstGeom>
          <a:solidFill>
            <a:schemeClr val="bg1">
              <a:lumMod val="95000"/>
            </a:schemeClr>
          </a:solidFill>
        </p:spPr>
        <p:txBody>
          <a:bodyPr/>
          <a:lstStyle/>
          <a:p>
            <a:endParaRPr lang="en-US"/>
          </a:p>
        </p:txBody>
      </p:sp>
      <p:sp>
        <p:nvSpPr>
          <p:cNvPr id="12" name="PPH-SlideNo">
            <a:extLst>
              <a:ext uri="{FF2B5EF4-FFF2-40B4-BE49-F238E27FC236}">
                <a16:creationId xmlns:a16="http://schemas.microsoft.com/office/drawing/2014/main" id="{DBA39A55-636A-468D-B611-5A1119D289C5}"/>
              </a:ext>
            </a:extLst>
          </p:cNvPr>
          <p:cNvSpPr>
            <a:spLocks noGrp="1"/>
          </p:cNvSpPr>
          <p:nvPr>
            <p:ph type="sldNum" sz="quarter" idx="4"/>
          </p:nvPr>
        </p:nvSpPr>
        <p:spPr>
          <a:xfrm>
            <a:off x="10608148" y="6550981"/>
            <a:ext cx="1117599" cy="230823"/>
          </a:xfrm>
          <a:prstGeom prst="rect">
            <a:avLst/>
          </a:prstGeom>
        </p:spPr>
        <p:txBody>
          <a:bodyPr vert="horz" wrap="none" lIns="0" tIns="0" rIns="0" bIns="0" rtlCol="0" anchor="b"/>
          <a:lstStyle>
            <a:lvl1pPr algn="r">
              <a:spcBef>
                <a:spcPts val="0"/>
              </a:spcBef>
              <a:defRPr sz="800" b="1">
                <a:solidFill>
                  <a:schemeClr val="bg2">
                    <a:lumMod val="50000"/>
                  </a:schemeClr>
                </a:solidFill>
                <a:latin typeface="+mn-lt"/>
              </a:defRPr>
            </a:lvl1pPr>
          </a:lstStyle>
          <a:p>
            <a:pPr marL="0" marR="0" lvl="0" indent="0" algn="r" defTabSz="856716" rtl="0" eaLnBrk="1" fontAlgn="auto" latinLnBrk="0" hangingPunct="1">
              <a:lnSpc>
                <a:spcPct val="100000"/>
              </a:lnSpc>
              <a:spcBef>
                <a:spcPts val="0"/>
              </a:spcBef>
              <a:spcAft>
                <a:spcPts val="0"/>
              </a:spcAft>
              <a:buClrTx/>
              <a:buSzTx/>
              <a:buFontTx/>
              <a:buNone/>
              <a:tabLst/>
              <a:defRPr/>
            </a:pPr>
            <a:fld id="{7B6B1C32-E567-445C-9FD5-2A0B0A08DD29}" type="slidenum">
              <a:rPr kumimoji="0" lang="en-US" sz="800" b="1"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856716"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13" name="Big Idea">
            <a:extLst>
              <a:ext uri="{FF2B5EF4-FFF2-40B4-BE49-F238E27FC236}">
                <a16:creationId xmlns:a16="http://schemas.microsoft.com/office/drawing/2014/main" id="{3DC94779-D5FF-4320-A38B-E7C6421DC105}"/>
              </a:ext>
            </a:extLst>
          </p:cNvPr>
          <p:cNvSpPr>
            <a:spLocks noGrp="1"/>
          </p:cNvSpPr>
          <p:nvPr>
            <p:ph type="body" sz="quarter" idx="20"/>
          </p:nvPr>
        </p:nvSpPr>
        <p:spPr>
          <a:xfrm>
            <a:off x="457200" y="425262"/>
            <a:ext cx="5410199" cy="1745812"/>
          </a:xfrm>
          <a:prstGeom prst="rect">
            <a:avLst/>
          </a:prstGeom>
        </p:spPr>
        <p:txBody>
          <a:bodyPr anchor="t"/>
          <a:lstStyle>
            <a:lvl1pPr>
              <a:spcAft>
                <a:spcPts val="2000"/>
              </a:spcAft>
              <a:defRPr lang="en-US" sz="4400" b="1" kern="1200" spc="-150" dirty="0" smtClean="0">
                <a:solidFill>
                  <a:schemeClr val="tx1"/>
                </a:solidFill>
                <a:latin typeface="+mn-lt"/>
                <a:ea typeface="+mj-ea"/>
                <a:cs typeface="+mj-cs"/>
              </a:defRPr>
            </a:lvl1pPr>
            <a:lvl2pPr marL="0" indent="0">
              <a:buNone/>
              <a:defRPr sz="2000">
                <a:solidFill>
                  <a:schemeClr val="bg2">
                    <a:lumMod val="50000"/>
                  </a:schemeClr>
                </a:solidFill>
              </a:defRPr>
            </a:lvl2pPr>
          </a:lstStyle>
          <a:p>
            <a:pPr lvl="0"/>
            <a:r>
              <a:rPr lang="en-US"/>
              <a:t>Click to edit Master text styles</a:t>
            </a:r>
          </a:p>
          <a:p>
            <a:pPr lvl="1"/>
            <a:r>
              <a:rPr lang="en-US"/>
              <a:t>Second level</a:t>
            </a:r>
          </a:p>
        </p:txBody>
      </p:sp>
      <p:sp>
        <p:nvSpPr>
          <p:cNvPr id="9" name="BodyCopy 1">
            <a:extLst>
              <a:ext uri="{FF2B5EF4-FFF2-40B4-BE49-F238E27FC236}">
                <a16:creationId xmlns:a16="http://schemas.microsoft.com/office/drawing/2014/main" id="{9DAAE118-7AEB-47BE-8FCF-7ACB730A84B8}"/>
              </a:ext>
            </a:extLst>
          </p:cNvPr>
          <p:cNvSpPr>
            <a:spLocks noGrp="1"/>
          </p:cNvSpPr>
          <p:nvPr>
            <p:ph type="body" sz="quarter" idx="19"/>
          </p:nvPr>
        </p:nvSpPr>
        <p:spPr>
          <a:xfrm>
            <a:off x="457200" y="2765456"/>
            <a:ext cx="5410200" cy="2858966"/>
          </a:xfrm>
          <a:prstGeom prst="rect">
            <a:avLst/>
          </a:prstGeom>
        </p:spPr>
        <p:txBody>
          <a:bodyPr numCol="2" spcCol="457200"/>
          <a:lstStyle>
            <a:lvl1pPr>
              <a:spcBef>
                <a:spcPts val="1200"/>
              </a:spcBef>
              <a:spcAft>
                <a:spcPts val="600"/>
              </a:spcAft>
              <a:defRPr b="1"/>
            </a:lvl1pPr>
            <a:lvl2pPr marL="0" indent="0">
              <a:spcAft>
                <a:spcPts val="600"/>
              </a:spcAft>
              <a:buNone/>
              <a:defRPr sz="1100" b="0"/>
            </a:lvl2pPr>
            <a:lvl3pPr marL="173038" indent="-173038">
              <a:spcAft>
                <a:spcPts val="600"/>
              </a:spcAft>
              <a:buClr>
                <a:schemeClr val="bg2">
                  <a:lumMod val="50000"/>
                </a:schemeClr>
              </a:buClr>
              <a:buFont typeface="Arial" panose="020B0604020202020204" pitchFamily="34" charset="0"/>
              <a:buChar char="●"/>
              <a:defRPr sz="1100" b="0"/>
            </a:lvl3pPr>
            <a:lvl4pPr marL="396875" indent="-223838">
              <a:spcAft>
                <a:spcPts val="600"/>
              </a:spcAft>
              <a:defRPr sz="1100" b="0"/>
            </a:lvl4pPr>
            <a:lvl5pPr marL="0" indent="0">
              <a:spcAft>
                <a:spcPts val="600"/>
              </a:spcAft>
              <a:buNone/>
              <a:defRPr sz="1100" i="1">
                <a:solidFill>
                  <a:schemeClr val="accent1"/>
                </a:solidFill>
              </a:defRPr>
            </a:lvl5pPr>
            <a:lvl6pPr marL="0" indent="0">
              <a:buNone/>
              <a:defRPr lang="en-US" sz="900" kern="1200" dirty="0">
                <a:solidFill>
                  <a:schemeClr val="bg2">
                    <a:lumMod val="50000"/>
                  </a:schemeClr>
                </a:solidFill>
                <a:latin typeface="+mn-lt"/>
                <a:ea typeface="+mn-ea"/>
                <a:cs typeface="+mn-cs"/>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171450" lvl="5" indent="-171450" algn="l" defTabSz="906199" rtl="0" eaLnBrk="1" latinLnBrk="0" hangingPunct="1">
              <a:spcBef>
                <a:spcPts val="0"/>
              </a:spcBef>
              <a:spcAft>
                <a:spcPts val="600"/>
              </a:spcAft>
            </a:pPr>
            <a:r>
              <a:rPr lang="en-US"/>
              <a:t>Sixth level</a:t>
            </a:r>
          </a:p>
        </p:txBody>
      </p:sp>
      <p:sp>
        <p:nvSpPr>
          <p:cNvPr id="8" name="Footer Placeholder 3">
            <a:extLst>
              <a:ext uri="{FF2B5EF4-FFF2-40B4-BE49-F238E27FC236}">
                <a16:creationId xmlns:a16="http://schemas.microsoft.com/office/drawing/2014/main" id="{CE0204ED-5F5F-4F8E-8AA4-2A99FA3ECD03}"/>
              </a:ext>
            </a:extLst>
          </p:cNvPr>
          <p:cNvSpPr>
            <a:spLocks noGrp="1"/>
          </p:cNvSpPr>
          <p:nvPr>
            <p:ph type="ftr" sz="quarter" idx="3"/>
          </p:nvPr>
        </p:nvSpPr>
        <p:spPr>
          <a:xfrm>
            <a:off x="457200" y="6023777"/>
            <a:ext cx="5410199" cy="365125"/>
          </a:xfrm>
          <a:prstGeom prst="rect">
            <a:avLst/>
          </a:prstGeom>
        </p:spPr>
        <p:txBody>
          <a:bodyPr vert="horz" lIns="0" tIns="0" rIns="0" bIns="0" rtlCol="0" anchor="b"/>
          <a:lstStyle>
            <a:lvl1pPr algn="l">
              <a:spcBef>
                <a:spcPts val="0"/>
              </a:spcBef>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Base:</a:t>
            </a:r>
            <a:b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Q:</a:t>
            </a:r>
            <a:b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Note:</a:t>
            </a:r>
          </a:p>
        </p:txBody>
      </p:sp>
      <p:sp>
        <p:nvSpPr>
          <p:cNvPr id="11" name="Caption">
            <a:extLst>
              <a:ext uri="{FF2B5EF4-FFF2-40B4-BE49-F238E27FC236}">
                <a16:creationId xmlns:a16="http://schemas.microsoft.com/office/drawing/2014/main" id="{6F950F21-775B-4886-9DD8-C106F488D963}"/>
              </a:ext>
            </a:extLst>
          </p:cNvPr>
          <p:cNvSpPr>
            <a:spLocks noGrp="1"/>
          </p:cNvSpPr>
          <p:nvPr>
            <p:ph type="body" sz="quarter" idx="21"/>
          </p:nvPr>
        </p:nvSpPr>
        <p:spPr>
          <a:xfrm>
            <a:off x="9258299" y="5624422"/>
            <a:ext cx="2467447" cy="764479"/>
          </a:xfrm>
          <a:prstGeom prst="rect">
            <a:avLst/>
          </a:prstGeom>
        </p:spPr>
        <p:txBody>
          <a:bodyPr numCol="1" spcCol="457200" anchor="b"/>
          <a:lstStyle>
            <a:lvl1pPr algn="r">
              <a:spcBef>
                <a:spcPts val="1200"/>
              </a:spcBef>
              <a:spcAft>
                <a:spcPts val="0"/>
              </a:spcAft>
              <a:defRPr sz="800" b="1"/>
            </a:lvl1pPr>
            <a:lvl2pPr marL="0" indent="0" algn="r">
              <a:spcAft>
                <a:spcPts val="600"/>
              </a:spcAft>
              <a:buNone/>
              <a:defRPr sz="800" b="0" i="1"/>
            </a:lvl2pPr>
            <a:lvl3pPr marL="173038" indent="-173038" algn="r">
              <a:spcAft>
                <a:spcPts val="600"/>
              </a:spcAft>
              <a:buClr>
                <a:schemeClr val="tx2"/>
              </a:buClr>
              <a:buFont typeface="Arial" panose="020B0604020202020204" pitchFamily="34" charset="0"/>
              <a:buChar char="●"/>
              <a:defRPr sz="1100" b="0"/>
            </a:lvl3pPr>
            <a:lvl4pPr marL="396875" indent="-223838" algn="r">
              <a:spcAft>
                <a:spcPts val="600"/>
              </a:spcAft>
              <a:defRPr sz="1100" b="0"/>
            </a:lvl4pPr>
            <a:lvl5pPr marL="0" indent="0" algn="r">
              <a:spcAft>
                <a:spcPts val="600"/>
              </a:spcAft>
              <a:buNone/>
              <a:defRPr sz="1100" i="1">
                <a:solidFill>
                  <a:schemeClr val="accent2"/>
                </a:solidFill>
              </a:defRPr>
            </a:lvl5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24783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T_Text_Chart_Equ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C40AE3-2959-45F5-9D49-E4BE4A8B9ED9}"/>
              </a:ext>
            </a:extLst>
          </p:cNvPr>
          <p:cNvSpPr/>
          <p:nvPr userDrawn="1"/>
        </p:nvSpPr>
        <p:spPr>
          <a:xfrm>
            <a:off x="0" y="0"/>
            <a:ext cx="6096000" cy="6857999"/>
          </a:xfrm>
          <a:prstGeom prst="rect">
            <a:avLst/>
          </a:prstGeom>
          <a:solidFill>
            <a:srgbClr val="DF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338546-EED9-E355-5CED-528056BC9EB4}"/>
              </a:ext>
            </a:extLst>
          </p:cNvPr>
          <p:cNvSpPr>
            <a:spLocks noGrp="1"/>
          </p:cNvSpPr>
          <p:nvPr>
            <p:ph type="body" sz="quarter" idx="18"/>
          </p:nvPr>
        </p:nvSpPr>
        <p:spPr>
          <a:xfrm>
            <a:off x="457200" y="419100"/>
            <a:ext cx="5197813" cy="5411788"/>
          </a:xfrm>
        </p:spPr>
        <p:txBody>
          <a:bodyPr anchor="ctr"/>
          <a:lstStyle>
            <a:lvl1pPr>
              <a:defRPr sz="4000" b="1">
                <a:solidFill>
                  <a:schemeClr val="tx1"/>
                </a:solidFill>
              </a:defRPr>
            </a:lvl1pPr>
            <a:lvl2pPr marL="0" indent="0">
              <a:buFontTx/>
              <a:buNone/>
              <a:defRPr sz="2400">
                <a:solidFill>
                  <a:schemeClr val="tx1"/>
                </a:solidFill>
              </a:defRPr>
            </a:lvl2pPr>
            <a:lvl3pPr marL="0" indent="0">
              <a:buFontTx/>
              <a:buNone/>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8" name="Chart 2">
            <a:extLst>
              <a:ext uri="{FF2B5EF4-FFF2-40B4-BE49-F238E27FC236}">
                <a16:creationId xmlns:a16="http://schemas.microsoft.com/office/drawing/2014/main" id="{A52591D1-3F6E-428C-AE6B-D8A7DCF1BA78}"/>
              </a:ext>
            </a:extLst>
          </p:cNvPr>
          <p:cNvSpPr>
            <a:spLocks noGrp="1"/>
          </p:cNvSpPr>
          <p:nvPr>
            <p:ph type="chart" sz="quarter" idx="17"/>
          </p:nvPr>
        </p:nvSpPr>
        <p:spPr>
          <a:xfrm>
            <a:off x="6315547" y="849744"/>
            <a:ext cx="5410200" cy="4980687"/>
          </a:xfrm>
          <a:prstGeom prst="rect">
            <a:avLst/>
          </a:prstGeom>
        </p:spPr>
        <p:txBody>
          <a:bodyPr/>
          <a:lstStyle>
            <a:lvl1pPr>
              <a:defRPr>
                <a:solidFill>
                  <a:schemeClr val="tx1"/>
                </a:solidFill>
              </a:defRPr>
            </a:lvl1pPr>
          </a:lstStyle>
          <a:p>
            <a:endParaRPr lang="en-US"/>
          </a:p>
        </p:txBody>
      </p:sp>
      <p:sp>
        <p:nvSpPr>
          <p:cNvPr id="11" name="Footer Placeholder 5">
            <a:extLst>
              <a:ext uri="{FF2B5EF4-FFF2-40B4-BE49-F238E27FC236}">
                <a16:creationId xmlns:a16="http://schemas.microsoft.com/office/drawing/2014/main" id="{D7A7602B-0BD9-483A-92E7-9687FE586454}"/>
              </a:ext>
            </a:extLst>
          </p:cNvPr>
          <p:cNvSpPr txBox="1">
            <a:spLocks/>
          </p:cNvSpPr>
          <p:nvPr userDrawn="1"/>
        </p:nvSpPr>
        <p:spPr>
          <a:xfrm>
            <a:off x="475306" y="6563146"/>
            <a:ext cx="3912000" cy="218657"/>
          </a:xfrm>
          <a:prstGeom prst="rect">
            <a:avLst/>
          </a:prstGeom>
        </p:spPr>
        <p:txBody>
          <a:bodyPr lIns="0" tIns="0" rIns="0" bIns="0" anchor="b"/>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defTabSz="856716">
              <a:spcBef>
                <a:spcPts val="0"/>
              </a:spcBef>
              <a:defRPr/>
            </a:pPr>
            <a:r>
              <a:rPr lang="en-US" sz="900" b="1">
                <a:solidFill>
                  <a:schemeClr val="tx2">
                    <a:lumMod val="75000"/>
                  </a:schemeClr>
                </a:solidFill>
                <a:latin typeface="+mn-lt"/>
                <a:cs typeface="Arial" panose="020B0604020202020204" pitchFamily="34" charset="0"/>
              </a:rPr>
              <a:t>© 2024 Technomic, Inc. </a:t>
            </a:r>
          </a:p>
        </p:txBody>
      </p:sp>
      <p:sp>
        <p:nvSpPr>
          <p:cNvPr id="2" name="Text Placeholder 2">
            <a:extLst>
              <a:ext uri="{FF2B5EF4-FFF2-40B4-BE49-F238E27FC236}">
                <a16:creationId xmlns:a16="http://schemas.microsoft.com/office/drawing/2014/main" id="{FB55AA79-1ACC-D2ED-621E-DEF022F5DDC7}"/>
              </a:ext>
            </a:extLst>
          </p:cNvPr>
          <p:cNvSpPr>
            <a:spLocks noGrp="1"/>
          </p:cNvSpPr>
          <p:nvPr>
            <p:ph type="body" sz="quarter" idx="15" hasCustomPrompt="1"/>
          </p:nvPr>
        </p:nvSpPr>
        <p:spPr>
          <a:xfrm>
            <a:off x="457199" y="6024563"/>
            <a:ext cx="5422392" cy="365125"/>
          </a:xfrm>
        </p:spPr>
        <p:txBody>
          <a:bodyPr vert="horz" lIns="0" tIns="0" rIns="0" bIns="0" rtlCol="0" anchor="b"/>
          <a:lstStyle>
            <a:lvl1pPr>
              <a:spcAft>
                <a:spcPts val="0"/>
              </a:spcAft>
              <a:defRPr lang="en-US" sz="800"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{base}</a:t>
            </a:r>
          </a:p>
          <a:p>
            <a:pPr lvl="0" defTabSz="914318"/>
            <a:r>
              <a:rPr lang="en-US"/>
              <a:t>{question}</a:t>
            </a:r>
          </a:p>
        </p:txBody>
      </p:sp>
      <p:sp>
        <p:nvSpPr>
          <p:cNvPr id="5" name="Text Placeholder 2">
            <a:extLst>
              <a:ext uri="{FF2B5EF4-FFF2-40B4-BE49-F238E27FC236}">
                <a16:creationId xmlns:a16="http://schemas.microsoft.com/office/drawing/2014/main" id="{21B828EB-D874-6B56-4DEC-763BEEA6DB40}"/>
              </a:ext>
            </a:extLst>
          </p:cNvPr>
          <p:cNvSpPr>
            <a:spLocks noGrp="1"/>
          </p:cNvSpPr>
          <p:nvPr>
            <p:ph type="body" sz="quarter" idx="19" hasCustomPrompt="1"/>
          </p:nvPr>
        </p:nvSpPr>
        <p:spPr>
          <a:xfrm>
            <a:off x="6323162" y="419101"/>
            <a:ext cx="5410200" cy="365125"/>
          </a:xfrm>
        </p:spPr>
        <p:txBody>
          <a:bodyPr vert="horz" lIns="0" tIns="0" rIns="0" bIns="0" rtlCol="0" anchor="ctr"/>
          <a:lstStyle>
            <a:lvl1pPr algn="ctr">
              <a:spcAft>
                <a:spcPts val="0"/>
              </a:spcAft>
              <a:defRPr lang="en-US" sz="1100" b="1" smtClean="0">
                <a:solidFill>
                  <a:schemeClr val="tx1"/>
                </a:solidFill>
                <a:ea typeface="+mn-ea"/>
                <a:cs typeface="+mn-cs"/>
              </a:defRPr>
            </a:lvl1pPr>
            <a:lvl2pPr>
              <a:defRPr lang="en-US" sz="1797" smtClean="0">
                <a:ea typeface="+mn-ea"/>
                <a:cs typeface="+mn-cs"/>
              </a:defRPr>
            </a:lvl2pPr>
            <a:lvl3pPr>
              <a:defRPr lang="en-US" sz="1797" smtClean="0">
                <a:ea typeface="+mn-ea"/>
                <a:cs typeface="+mn-cs"/>
              </a:defRPr>
            </a:lvl3pPr>
            <a:lvl4pPr>
              <a:defRPr lang="en-US" sz="1797" smtClean="0">
                <a:ea typeface="+mn-ea"/>
                <a:cs typeface="+mn-cs"/>
              </a:defRPr>
            </a:lvl4pPr>
            <a:lvl5pPr>
              <a:defRPr lang="en-GB" sz="1797">
                <a:ea typeface="+mn-ea"/>
                <a:cs typeface="+mn-cs"/>
              </a:defRPr>
            </a:lvl5pPr>
          </a:lstStyle>
          <a:p>
            <a:pPr lvl="0" defTabSz="914318"/>
            <a:r>
              <a:rPr lang="en-US"/>
              <a:t>{TABLE_NAME}</a:t>
            </a:r>
            <a:endParaRPr lang="en-GB"/>
          </a:p>
        </p:txBody>
      </p:sp>
    </p:spTree>
    <p:custDataLst>
      <p:tags r:id="rId1"/>
    </p:custDataLst>
    <p:extLst>
      <p:ext uri="{BB962C8B-B14F-4D97-AF65-F5344CB8AC3E}">
        <p14:creationId xmlns:p14="http://schemas.microsoft.com/office/powerpoint/2010/main" val="6614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9A93-3E6B-BAF0-C201-C78F15EFF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BA2C9-676D-E8F2-764A-050A75502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AE047-CE43-584E-90DA-5029D4D11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BD0F3-F2E0-9D30-38E8-18D05B928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2EB27-111B-B61E-2183-961359BBE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B96BD1-D0FD-F62A-226E-03301DDC3004}"/>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8" name="Footer Placeholder 7">
            <a:extLst>
              <a:ext uri="{FF2B5EF4-FFF2-40B4-BE49-F238E27FC236}">
                <a16:creationId xmlns:a16="http://schemas.microsoft.com/office/drawing/2014/main" id="{5C1D8FBB-4843-8889-8D32-33C7CDA4AE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F8897-9412-504C-0F0D-DB46CA187C03}"/>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388121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A923-9875-026F-4649-7E1A18D66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4BABE-6A73-6C7E-3A4C-C8E722156A3C}"/>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4" name="Footer Placeholder 3">
            <a:extLst>
              <a:ext uri="{FF2B5EF4-FFF2-40B4-BE49-F238E27FC236}">
                <a16:creationId xmlns:a16="http://schemas.microsoft.com/office/drawing/2014/main" id="{63F61E97-D168-2BDC-4F70-C9C6D76AB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3A9214-CEEE-D96A-8863-89117F46C652}"/>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263785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0B248-D94A-0CBC-0A3B-43BB06285B51}"/>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3" name="Footer Placeholder 2">
            <a:extLst>
              <a:ext uri="{FF2B5EF4-FFF2-40B4-BE49-F238E27FC236}">
                <a16:creationId xmlns:a16="http://schemas.microsoft.com/office/drawing/2014/main" id="{F96F926B-179E-D2FE-159F-A9C6C66B6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727D5C-6695-1A95-B532-62044C552FF9}"/>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192903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B04D-51A0-FFCD-1846-34A78C8F3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4ACE4-39AC-FB95-200E-9A5739E235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0AFA66-0834-0FE0-DFD9-CE7CFAB9F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36848-DF1E-E60F-6FB3-D172293EA5C0}"/>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6" name="Footer Placeholder 5">
            <a:extLst>
              <a:ext uri="{FF2B5EF4-FFF2-40B4-BE49-F238E27FC236}">
                <a16:creationId xmlns:a16="http://schemas.microsoft.com/office/drawing/2014/main" id="{AE26F496-7BAF-511E-E496-DA5C44D4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DA59B-E63E-0EDD-9DED-1DA01D1AF459}"/>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21473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CFF4-B457-E3D2-AA1D-763E8B382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1EF095-CA37-9825-3CF9-5F3935B40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04A20B-AEED-AC0C-5D93-3D742BC59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47E3E-8E82-222C-7213-B57714AC5995}"/>
              </a:ext>
            </a:extLst>
          </p:cNvPr>
          <p:cNvSpPr>
            <a:spLocks noGrp="1"/>
          </p:cNvSpPr>
          <p:nvPr>
            <p:ph type="dt" sz="half" idx="10"/>
          </p:nvPr>
        </p:nvSpPr>
        <p:spPr/>
        <p:txBody>
          <a:bodyPr/>
          <a:lstStyle/>
          <a:p>
            <a:fld id="{EE0ACE86-7A3E-497B-8776-1147CFA80E58}" type="datetimeFigureOut">
              <a:rPr lang="en-US" smtClean="0"/>
              <a:t>10/30/2025</a:t>
            </a:fld>
            <a:endParaRPr lang="en-US"/>
          </a:p>
        </p:txBody>
      </p:sp>
      <p:sp>
        <p:nvSpPr>
          <p:cNvPr id="6" name="Footer Placeholder 5">
            <a:extLst>
              <a:ext uri="{FF2B5EF4-FFF2-40B4-BE49-F238E27FC236}">
                <a16:creationId xmlns:a16="http://schemas.microsoft.com/office/drawing/2014/main" id="{6C53A0B2-266A-4CB8-985D-E6A633EC8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4D0-87FF-334E-A601-C5C7B699B5FC}"/>
              </a:ext>
            </a:extLst>
          </p:cNvPr>
          <p:cNvSpPr>
            <a:spLocks noGrp="1"/>
          </p:cNvSpPr>
          <p:nvPr>
            <p:ph type="sldNum" sz="quarter" idx="12"/>
          </p:nvPr>
        </p:nvSpPr>
        <p:spPr/>
        <p:txBody>
          <a:bodyPr/>
          <a:lstStyle/>
          <a:p>
            <a:fld id="{A18D1706-3763-41FC-BFB4-BE5DD8D33D9F}" type="slidenum">
              <a:rPr lang="en-US" smtClean="0"/>
              <a:t>‹#›</a:t>
            </a:fld>
            <a:endParaRPr lang="en-US"/>
          </a:p>
        </p:txBody>
      </p:sp>
    </p:spTree>
    <p:extLst>
      <p:ext uri="{BB962C8B-B14F-4D97-AF65-F5344CB8AC3E}">
        <p14:creationId xmlns:p14="http://schemas.microsoft.com/office/powerpoint/2010/main" val="336792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22762-859A-8CE5-A0B6-3FADD1CFB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0C44DC-1AEF-C335-C0FE-5BB772C57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046A-9F0B-7B26-9DA4-046F09E0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0ACE86-7A3E-497B-8776-1147CFA80E58}" type="datetimeFigureOut">
              <a:rPr lang="en-US" smtClean="0"/>
              <a:t>10/30/2025</a:t>
            </a:fld>
            <a:endParaRPr lang="en-US"/>
          </a:p>
        </p:txBody>
      </p:sp>
      <p:sp>
        <p:nvSpPr>
          <p:cNvPr id="5" name="Footer Placeholder 4">
            <a:extLst>
              <a:ext uri="{FF2B5EF4-FFF2-40B4-BE49-F238E27FC236}">
                <a16:creationId xmlns:a16="http://schemas.microsoft.com/office/drawing/2014/main" id="{24129F0E-CE23-82CB-90CA-B06425429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7CAA89-336C-C04E-09BA-DE1EDB8F3C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8D1706-3763-41FC-BFB4-BE5DD8D33D9F}" type="slidenum">
              <a:rPr lang="en-US" smtClean="0"/>
              <a:t>‹#›</a:t>
            </a:fld>
            <a:endParaRPr lang="en-US"/>
          </a:p>
        </p:txBody>
      </p:sp>
    </p:spTree>
    <p:extLst>
      <p:ext uri="{BB962C8B-B14F-4D97-AF65-F5344CB8AC3E}">
        <p14:creationId xmlns:p14="http://schemas.microsoft.com/office/powerpoint/2010/main" val="343803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E8876-DEF6-A147-8B56-30C100659DBB}"/>
              </a:ext>
            </a:extLst>
          </p:cNvPr>
          <p:cNvSpPr>
            <a:spLocks noGrp="1"/>
          </p:cNvSpPr>
          <p:nvPr>
            <p:ph type="title"/>
          </p:nvPr>
        </p:nvSpPr>
        <p:spPr>
          <a:xfrm>
            <a:off x="838200" y="365125"/>
            <a:ext cx="10515600" cy="9175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6ADAB9-47AB-4341-B88F-A3403E28EABD}"/>
              </a:ext>
            </a:extLst>
          </p:cNvPr>
          <p:cNvSpPr>
            <a:spLocks noGrp="1"/>
          </p:cNvSpPr>
          <p:nvPr>
            <p:ph type="body" idx="1"/>
          </p:nvPr>
        </p:nvSpPr>
        <p:spPr>
          <a:xfrm>
            <a:off x="838200" y="1647823"/>
            <a:ext cx="10515600" cy="45291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DE292E2A-B8FB-254C-BF1F-AD5A3B22A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05F98-6C5B-564B-B272-5D223170FD87}" type="datetime1">
              <a:rPr lang="en-US" smtClean="0"/>
              <a:t>10/30/2025</a:t>
            </a:fld>
            <a:endParaRPr lang="en-US"/>
          </a:p>
        </p:txBody>
      </p:sp>
      <p:sp>
        <p:nvSpPr>
          <p:cNvPr id="5" name="Footer Placeholder 4">
            <a:extLst>
              <a:ext uri="{FF2B5EF4-FFF2-40B4-BE49-F238E27FC236}">
                <a16:creationId xmlns:a16="http://schemas.microsoft.com/office/drawing/2014/main" id="{2F58AEF8-6AC8-7543-A659-645B17690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7DE525-22BF-1944-9947-EE83C27B3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1B396-23CE-154A-9857-83DAFD748B9B}" type="slidenum">
              <a:rPr lang="en-US" smtClean="0"/>
              <a:t>‹#›</a:t>
            </a:fld>
            <a:endParaRPr lang="en-US"/>
          </a:p>
        </p:txBody>
      </p:sp>
      <p:pic>
        <p:nvPicPr>
          <p:cNvPr id="7" name="Picture 6">
            <a:extLst>
              <a:ext uri="{FF2B5EF4-FFF2-40B4-BE49-F238E27FC236}">
                <a16:creationId xmlns:a16="http://schemas.microsoft.com/office/drawing/2014/main" id="{4E1ED543-49DE-E341-BCCC-0882496FBA65}"/>
              </a:ext>
            </a:extLst>
          </p:cNvPr>
          <p:cNvPicPr>
            <a:picLocks noChangeAspect="1"/>
          </p:cNvPicPr>
          <p:nvPr userDrawn="1"/>
        </p:nvPicPr>
        <p:blipFill rotWithShape="1">
          <a:blip r:embed="rId38" cstate="screen">
            <a:extLst>
              <a:ext uri="{28A0092B-C50C-407E-A947-70E740481C1C}">
                <a14:useLocalDpi xmlns:a14="http://schemas.microsoft.com/office/drawing/2010/main"/>
              </a:ext>
            </a:extLst>
          </a:blip>
          <a:srcRect/>
          <a:stretch/>
        </p:blipFill>
        <p:spPr>
          <a:xfrm>
            <a:off x="124968" y="6176963"/>
            <a:ext cx="1067559" cy="591875"/>
          </a:xfrm>
          <a:prstGeom prst="rect">
            <a:avLst/>
          </a:prstGeom>
        </p:spPr>
      </p:pic>
    </p:spTree>
    <p:extLst>
      <p:ext uri="{BB962C8B-B14F-4D97-AF65-F5344CB8AC3E}">
        <p14:creationId xmlns:p14="http://schemas.microsoft.com/office/powerpoint/2010/main" val="4241171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sldNum="0" hdr="0" ftr="0" dt="0"/>
  <p:txStyles>
    <p:titleStyle>
      <a:lvl1pPr algn="r" defTabSz="914400" rtl="0" eaLnBrk="1" latinLnBrk="0" hangingPunct="1">
        <a:lnSpc>
          <a:spcPct val="90000"/>
        </a:lnSpc>
        <a:spcBef>
          <a:spcPct val="0"/>
        </a:spcBef>
        <a:buNone/>
        <a:defRPr sz="4400" kern="1200">
          <a:solidFill>
            <a:srgbClr val="392E2B"/>
          </a:solidFill>
          <a:latin typeface="Proxima Nova Rg"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Clr>
          <a:srgbClr val="EE5433"/>
        </a:buClr>
        <a:buFont typeface="Arial" panose="020B0604020202020204" pitchFamily="34" charset="0"/>
        <a:buChar char="•"/>
        <a:defRPr sz="180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Clr>
          <a:srgbClr val="ED7B2F"/>
        </a:buClr>
        <a:buFont typeface="Arial" panose="020B0604020202020204" pitchFamily="34" charset="0"/>
        <a:buChar char="•"/>
        <a:defRPr sz="140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customXml" Target="../ink/ink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nam11.safelinks.protection.outlook.com/?url=https%3A%2F%2Furldefense.proofpoint.com%2Fv2%2Furl%3Fu%3Dhttps-3A__www.moriahbehavioralhealth.com_how-2Dto-2Dtalk-2Dto-2Dyour-2Demployer-2Dabout-2Dmental-2Dhealth_%26d%3DDwMGaQ%26c%3DeuGZstcaTDllvimEN8b7jXrwqOf-v5A_CdpgnVfiiMM%26r%3D89wkAt4jkb3y0Od_Cqh8TjJvn9kQO4tMht99ltYmzds%26m%3DIl_ctbGrpSVhq-oMXXpF5qwDb48wQPSE4hhexpedVot44Gxe0KBglPzwNns46rM8%26s%3DjlUV2xJeEnusSOjFTRwMXknnwdZ-e4OXNK1-pju0dTU%26e%3D&amp;data=05%7C02%7Cakelley%40sunnyskyproducts.com%7C77098f443521429b869c08ddc6434400%7C4b6d498030394f05bc4f5dd78c9bdd1b%7C0%7C0%7C638884714399562294%7CUnknown%7CTWFpbGZsb3d8eyJFbXB0eU1hcGkiOnRydWUsIlYiOiIwLjAuMDAwMCIsIlAiOiJXaW4zMiIsIkFOIjoiTWFpbCIsIldUIjoyfQ%3D%3D%7C0%7C%7C%7C&amp;sdata=uIBzlAGE2zn42peC5PowXIFzHtFQRi2JsnwfPb5tGhE%3D&amp;reserved=0"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open.spotify.com/episode/44Jxk4OIgq0PJPLVRlTSmo?go=1&amp;sp_cid=38fb935cd630fc7715dd47ea515127ca&amp;utm_source=embed_player_p&amp;utm_medium=desktop&amp;nd=1&amp;dlsi=d474f72d065840f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2838-EAAA-0839-F49C-A6B4255E2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DDDA5-FBEC-CF3B-A890-5CD147A755AE}"/>
              </a:ext>
            </a:extLst>
          </p:cNvPr>
          <p:cNvSpPr>
            <a:spLocks noGrp="1"/>
          </p:cNvSpPr>
          <p:nvPr>
            <p:ph type="title"/>
          </p:nvPr>
        </p:nvSpPr>
        <p:spPr>
          <a:xfrm>
            <a:off x="4340995" y="1382478"/>
            <a:ext cx="7950468" cy="2852737"/>
          </a:xfrm>
        </p:spPr>
        <p:txBody>
          <a:bodyPr>
            <a:normAutofit/>
          </a:bodyPr>
          <a:lstStyle/>
          <a:p>
            <a:r>
              <a:rPr lang="en-US" sz="6600" b="1" dirty="0"/>
              <a:t>Stronger Minds, </a:t>
            </a:r>
            <a:br>
              <a:rPr lang="en-US" sz="6600" b="1" dirty="0"/>
            </a:br>
            <a:r>
              <a:rPr lang="en-US" sz="6600" b="1" dirty="0"/>
              <a:t>Brighter Lives</a:t>
            </a:r>
          </a:p>
        </p:txBody>
      </p:sp>
      <p:sp>
        <p:nvSpPr>
          <p:cNvPr id="3" name="TextBox 2">
            <a:extLst>
              <a:ext uri="{FF2B5EF4-FFF2-40B4-BE49-F238E27FC236}">
                <a16:creationId xmlns:a16="http://schemas.microsoft.com/office/drawing/2014/main" id="{C8421400-37F4-EE08-E0E2-BEDB954D5E9F}"/>
              </a:ext>
            </a:extLst>
          </p:cNvPr>
          <p:cNvSpPr txBox="1"/>
          <p:nvPr/>
        </p:nvSpPr>
        <p:spPr>
          <a:xfrm>
            <a:off x="8741229" y="794657"/>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roxima Nova Lt" panose="02000506030000020004" pitchFamily="2" charset="77"/>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07B4361B-F536-22CE-85BC-79DEBBE5AFF5}"/>
                  </a:ext>
                </a:extLst>
              </p14:cNvPr>
              <p14:cNvContentPartPr/>
              <p14:nvPr/>
            </p14:nvContentPartPr>
            <p14:xfrm>
              <a:off x="165865" y="6227072"/>
              <a:ext cx="286560" cy="73080"/>
            </p14:xfrm>
          </p:contentPart>
        </mc:Choice>
        <mc:Fallback xmlns="">
          <p:pic>
            <p:nvPicPr>
              <p:cNvPr id="22" name="Ink 21">
                <a:extLst>
                  <a:ext uri="{FF2B5EF4-FFF2-40B4-BE49-F238E27FC236}">
                    <a16:creationId xmlns:a16="http://schemas.microsoft.com/office/drawing/2014/main" id="{07B4361B-F536-22CE-85BC-79DEBBE5AFF5}"/>
                  </a:ext>
                </a:extLst>
              </p:cNvPr>
              <p:cNvPicPr/>
              <p:nvPr/>
            </p:nvPicPr>
            <p:blipFill>
              <a:blip r:embed="rId4"/>
              <a:stretch>
                <a:fillRect/>
              </a:stretch>
            </p:blipFill>
            <p:spPr>
              <a:xfrm>
                <a:off x="112225" y="6119072"/>
                <a:ext cx="394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AFAA37EC-C9A0-8B33-A6B9-992CF4D0B204}"/>
                  </a:ext>
                </a:extLst>
              </p14:cNvPr>
              <p14:cNvContentPartPr/>
              <p14:nvPr/>
            </p14:nvContentPartPr>
            <p14:xfrm>
              <a:off x="145345" y="6173072"/>
              <a:ext cx="394200" cy="214560"/>
            </p14:xfrm>
          </p:contentPart>
        </mc:Choice>
        <mc:Fallback xmlns="">
          <p:pic>
            <p:nvPicPr>
              <p:cNvPr id="23" name="Ink 22">
                <a:extLst>
                  <a:ext uri="{FF2B5EF4-FFF2-40B4-BE49-F238E27FC236}">
                    <a16:creationId xmlns:a16="http://schemas.microsoft.com/office/drawing/2014/main" id="{AFAA37EC-C9A0-8B33-A6B9-992CF4D0B204}"/>
                  </a:ext>
                </a:extLst>
              </p:cNvPr>
              <p:cNvPicPr/>
              <p:nvPr/>
            </p:nvPicPr>
            <p:blipFill>
              <a:blip r:embed="rId6"/>
              <a:stretch>
                <a:fillRect/>
              </a:stretch>
            </p:blipFill>
            <p:spPr>
              <a:xfrm>
                <a:off x="91705" y="6065432"/>
                <a:ext cx="501840" cy="430200"/>
              </a:xfrm>
              <a:prstGeom prst="rect">
                <a:avLst/>
              </a:prstGeom>
            </p:spPr>
          </p:pic>
        </mc:Fallback>
      </mc:AlternateContent>
      <p:sp>
        <p:nvSpPr>
          <p:cNvPr id="26" name="Oval 25">
            <a:extLst>
              <a:ext uri="{FF2B5EF4-FFF2-40B4-BE49-F238E27FC236}">
                <a16:creationId xmlns:a16="http://schemas.microsoft.com/office/drawing/2014/main" id="{E3EA6B9D-4831-D2D5-DA15-5CDD5C9C8874}"/>
              </a:ext>
            </a:extLst>
          </p:cNvPr>
          <p:cNvSpPr/>
          <p:nvPr/>
        </p:nvSpPr>
        <p:spPr>
          <a:xfrm>
            <a:off x="-2930893" y="1"/>
            <a:ext cx="5861785" cy="6858000"/>
          </a:xfrm>
          <a:prstGeom prst="ellipse">
            <a:avLst/>
          </a:prstGeom>
          <a:solidFill>
            <a:srgbClr val="F58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Tree>
    <p:extLst>
      <p:ext uri="{BB962C8B-B14F-4D97-AF65-F5344CB8AC3E}">
        <p14:creationId xmlns:p14="http://schemas.microsoft.com/office/powerpoint/2010/main" val="50620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0EC9-BFF8-56A6-95C6-7F05BDEF83B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E1FC6B4-8FCA-ECA5-8CEA-2F3C9D8366D9}"/>
              </a:ext>
            </a:extLst>
          </p:cNvPr>
          <p:cNvPicPr/>
          <p:nvPr/>
        </p:nvPicPr>
        <p:blipFill>
          <a:blip r:embed="rId3" cstate="print"/>
          <a:stretch>
            <a:fillRect/>
          </a:stretch>
        </p:blipFill>
        <p:spPr>
          <a:xfrm>
            <a:off x="1524" y="0"/>
            <a:ext cx="1637034" cy="1556257"/>
          </a:xfrm>
          <a:prstGeom prst="rect">
            <a:avLst/>
          </a:prstGeom>
        </p:spPr>
      </p:pic>
      <p:sp>
        <p:nvSpPr>
          <p:cNvPr id="5" name="Title 1">
            <a:extLst>
              <a:ext uri="{FF2B5EF4-FFF2-40B4-BE49-F238E27FC236}">
                <a16:creationId xmlns:a16="http://schemas.microsoft.com/office/drawing/2014/main" id="{60BF58F5-840B-6654-EA88-27B3EDF53D01}"/>
              </a:ext>
            </a:extLst>
          </p:cNvPr>
          <p:cNvSpPr>
            <a:spLocks noGrp="1"/>
          </p:cNvSpPr>
          <p:nvPr>
            <p:ph type="title"/>
          </p:nvPr>
        </p:nvSpPr>
        <p:spPr>
          <a:xfrm>
            <a:off x="817742" y="147025"/>
            <a:ext cx="10515600" cy="1325563"/>
          </a:xfrm>
        </p:spPr>
        <p:txBody>
          <a:bodyPr/>
          <a:lstStyle/>
          <a:p>
            <a:pPr algn="ctr"/>
            <a:r>
              <a:rPr lang="en-US" b="1" dirty="0"/>
              <a:t>The Wellness Tribe  </a:t>
            </a:r>
          </a:p>
        </p:txBody>
      </p:sp>
      <p:pic>
        <p:nvPicPr>
          <p:cNvPr id="1026" name="Picture 2" descr="Andrea Kelley">
            <a:extLst>
              <a:ext uri="{FF2B5EF4-FFF2-40B4-BE49-F238E27FC236}">
                <a16:creationId xmlns:a16="http://schemas.microsoft.com/office/drawing/2014/main" id="{0994DDCF-487D-DA13-DE1F-D4A5E61C3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790" y="4414123"/>
            <a:ext cx="1634070" cy="16340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7F88352-A3E1-C425-7C08-840BC40DB0BD}"/>
              </a:ext>
            </a:extLst>
          </p:cNvPr>
          <p:cNvSpPr txBox="1"/>
          <p:nvPr/>
        </p:nvSpPr>
        <p:spPr>
          <a:xfrm>
            <a:off x="495558" y="6144434"/>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Pamela Braga Andrade</a:t>
            </a:r>
          </a:p>
          <a:p>
            <a:pPr algn="l" fontAlgn="ctr">
              <a:buNone/>
            </a:pPr>
            <a:r>
              <a:rPr lang="en-US" sz="1200" b="1" dirty="0">
                <a:solidFill>
                  <a:srgbClr val="004182"/>
                </a:solidFill>
                <a:latin typeface="Arial" panose="020B0604020202020204" pitchFamily="34" charset="0"/>
                <a:cs typeface="Arial" panose="020B0604020202020204" pitchFamily="34" charset="0"/>
              </a:rPr>
              <a:t>EG America</a:t>
            </a:r>
            <a:endParaRPr lang="en-US" sz="1200" b="1" i="0" u="none" strike="noStrike" dirty="0">
              <a:solidFill>
                <a:srgbClr val="004182"/>
              </a:solidFill>
              <a:effectLst/>
              <a:latin typeface="Arial" panose="020B0604020202020204" pitchFamily="34" charset="0"/>
              <a:cs typeface="Arial" panose="020B0604020202020204" pitchFamily="34" charset="0"/>
            </a:endParaRPr>
          </a:p>
          <a:p>
            <a:pPr algn="l" fontAlgn="base">
              <a:buNone/>
            </a:pPr>
            <a:r>
              <a:rPr lang="en-US" sz="1200" b="0" i="0" dirty="0">
                <a:effectLst/>
                <a:latin typeface="Arial" panose="020B0604020202020204" pitchFamily="34" charset="0"/>
                <a:cs typeface="Arial" panose="020B0604020202020204" pitchFamily="34" charset="0"/>
              </a:rPr>
              <a:t>Director Property Management</a:t>
            </a:r>
          </a:p>
        </p:txBody>
      </p:sp>
      <p:pic>
        <p:nvPicPr>
          <p:cNvPr id="1028" name="Picture 4" descr="Pamela Braga-Andrade">
            <a:extLst>
              <a:ext uri="{FF2B5EF4-FFF2-40B4-BE49-F238E27FC236}">
                <a16:creationId xmlns:a16="http://schemas.microsoft.com/office/drawing/2014/main" id="{6480A04F-6ED6-2E46-D536-9DEAF4099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96" y="4461718"/>
            <a:ext cx="1634071" cy="16340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0988B21-7083-7B08-23BC-6AF0019233EA}"/>
              </a:ext>
            </a:extLst>
          </p:cNvPr>
          <p:cNvSpPr txBox="1"/>
          <p:nvPr/>
        </p:nvSpPr>
        <p:spPr>
          <a:xfrm>
            <a:off x="7490941" y="6083350"/>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Andrea Kelley</a:t>
            </a:r>
          </a:p>
          <a:p>
            <a:pPr algn="l" fontAlgn="ctr">
              <a:buNone/>
            </a:pPr>
            <a:r>
              <a:rPr lang="en-US" sz="1200" b="1" dirty="0">
                <a:solidFill>
                  <a:srgbClr val="004182"/>
                </a:solidFill>
                <a:latin typeface="Arial" panose="020B0604020202020204" pitchFamily="34" charset="0"/>
                <a:cs typeface="Arial" panose="020B0604020202020204" pitchFamily="34" charset="0"/>
              </a:rPr>
              <a:t>Sunny Sky Products</a:t>
            </a:r>
            <a:endParaRPr lang="en-US" sz="1200" b="1" i="0" u="none" strike="noStrike" dirty="0">
              <a:solidFill>
                <a:srgbClr val="004182"/>
              </a:solidFill>
              <a:effectLst/>
              <a:latin typeface="Arial" panose="020B0604020202020204" pitchFamily="34" charset="0"/>
              <a:cs typeface="Arial" panose="020B0604020202020204" pitchFamily="34" charset="0"/>
            </a:endParaRPr>
          </a:p>
          <a:p>
            <a:pPr algn="l" fontAlgn="base">
              <a:buNone/>
            </a:pPr>
            <a:r>
              <a:rPr lang="en-US" sz="1200" b="0" i="0" dirty="0">
                <a:effectLst/>
                <a:latin typeface="Arial" panose="020B0604020202020204" pitchFamily="34" charset="0"/>
                <a:cs typeface="Arial" panose="020B0604020202020204" pitchFamily="34" charset="0"/>
              </a:rPr>
              <a:t>Executive Director of Sales</a:t>
            </a:r>
          </a:p>
        </p:txBody>
      </p:sp>
      <p:pic>
        <p:nvPicPr>
          <p:cNvPr id="1030" name="Picture 6" descr="Joy Landis">
            <a:extLst>
              <a:ext uri="{FF2B5EF4-FFF2-40B4-BE49-F238E27FC236}">
                <a16:creationId xmlns:a16="http://schemas.microsoft.com/office/drawing/2014/main" id="{73DD1D85-3AEC-DE2C-09CD-9F256757B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3434" y="1790445"/>
            <a:ext cx="1644967" cy="16449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CA44988-8677-3A3E-D588-B7128033485A}"/>
              </a:ext>
            </a:extLst>
          </p:cNvPr>
          <p:cNvSpPr txBox="1"/>
          <p:nvPr/>
        </p:nvSpPr>
        <p:spPr>
          <a:xfrm>
            <a:off x="9906000" y="3563854"/>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Joy Landis</a:t>
            </a:r>
          </a:p>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Mars Wrigley</a:t>
            </a:r>
          </a:p>
          <a:p>
            <a:pPr algn="l" fontAlgn="base">
              <a:buNone/>
            </a:pPr>
            <a:r>
              <a:rPr lang="en-US" sz="1200" b="0" i="0" dirty="0">
                <a:effectLst/>
                <a:latin typeface="Arial" panose="020B0604020202020204" pitchFamily="34" charset="0"/>
                <a:cs typeface="Arial" panose="020B0604020202020204" pitchFamily="34" charset="0"/>
              </a:rPr>
              <a:t>Senior Account Manager</a:t>
            </a:r>
          </a:p>
        </p:txBody>
      </p:sp>
      <p:pic>
        <p:nvPicPr>
          <p:cNvPr id="1032" name="Picture 8" descr="Raeven J. Haynes, MBA">
            <a:extLst>
              <a:ext uri="{FF2B5EF4-FFF2-40B4-BE49-F238E27FC236}">
                <a16:creationId xmlns:a16="http://schemas.microsoft.com/office/drawing/2014/main" id="{6BC0DB35-4FCC-3017-219B-EA7CBE94E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086" y="4457945"/>
            <a:ext cx="1634071" cy="16340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7B91266-44BF-9318-9D75-E15C378F3C17}"/>
              </a:ext>
            </a:extLst>
          </p:cNvPr>
          <p:cNvSpPr txBox="1"/>
          <p:nvPr/>
        </p:nvSpPr>
        <p:spPr>
          <a:xfrm>
            <a:off x="2933454" y="6170362"/>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Raeven Haynes</a:t>
            </a:r>
          </a:p>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Altria</a:t>
            </a:r>
          </a:p>
          <a:p>
            <a:pPr algn="l" fontAlgn="base">
              <a:buNone/>
            </a:pPr>
            <a:r>
              <a:rPr lang="en-US" sz="1200" b="0" i="0" dirty="0">
                <a:effectLst/>
                <a:latin typeface="Arial" panose="020B0604020202020204" pitchFamily="34" charset="0"/>
                <a:cs typeface="Arial" panose="020B0604020202020204" pitchFamily="34" charset="0"/>
              </a:rPr>
              <a:t>Section Sales Director </a:t>
            </a:r>
          </a:p>
        </p:txBody>
      </p:sp>
      <p:sp>
        <p:nvSpPr>
          <p:cNvPr id="16" name="TextBox 15">
            <a:extLst>
              <a:ext uri="{FF2B5EF4-FFF2-40B4-BE49-F238E27FC236}">
                <a16:creationId xmlns:a16="http://schemas.microsoft.com/office/drawing/2014/main" id="{CC2FE4BF-01B1-9E08-579D-E2F1E07CA140}"/>
              </a:ext>
            </a:extLst>
          </p:cNvPr>
          <p:cNvSpPr txBox="1"/>
          <p:nvPr/>
        </p:nvSpPr>
        <p:spPr>
          <a:xfrm>
            <a:off x="542737" y="3563854"/>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Kelly King</a:t>
            </a:r>
          </a:p>
          <a:p>
            <a:pPr algn="l" fontAlgn="ctr">
              <a:buNone/>
            </a:pPr>
            <a:r>
              <a:rPr lang="en-US" sz="1200" b="1" dirty="0">
                <a:solidFill>
                  <a:srgbClr val="004182"/>
                </a:solidFill>
                <a:latin typeface="Arial" panose="020B0604020202020204" pitchFamily="34" charset="0"/>
                <a:cs typeface="Arial" panose="020B0604020202020204" pitchFamily="34" charset="0"/>
              </a:rPr>
              <a:t>Royal Farms</a:t>
            </a:r>
            <a:endParaRPr lang="en-US" sz="1200" b="1" i="0" u="none" strike="noStrike" dirty="0">
              <a:solidFill>
                <a:srgbClr val="004182"/>
              </a:solidFill>
              <a:effectLst/>
              <a:latin typeface="Arial" panose="020B0604020202020204" pitchFamily="34" charset="0"/>
              <a:cs typeface="Arial" panose="020B0604020202020204" pitchFamily="34" charset="0"/>
            </a:endParaRPr>
          </a:p>
          <a:p>
            <a:pPr algn="l" fontAlgn="base">
              <a:buNone/>
            </a:pPr>
            <a:r>
              <a:rPr lang="en-US" sz="1200" b="0" i="0" dirty="0">
                <a:effectLst/>
                <a:latin typeface="Arial" panose="020B0604020202020204" pitchFamily="34" charset="0"/>
                <a:cs typeface="Arial" panose="020B0604020202020204" pitchFamily="34" charset="0"/>
              </a:rPr>
              <a:t>Benefits Manager </a:t>
            </a:r>
          </a:p>
        </p:txBody>
      </p:sp>
      <p:pic>
        <p:nvPicPr>
          <p:cNvPr id="1036" name="Picture 12" descr="Helena Yasmine">
            <a:extLst>
              <a:ext uri="{FF2B5EF4-FFF2-40B4-BE49-F238E27FC236}">
                <a16:creationId xmlns:a16="http://schemas.microsoft.com/office/drawing/2014/main" id="{63130156-5C5B-25D0-A122-AED72CEA6F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2131" y="4414123"/>
            <a:ext cx="1556258" cy="15562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2B1377-3F92-4F69-7FB0-36346B558983}"/>
              </a:ext>
            </a:extLst>
          </p:cNvPr>
          <p:cNvSpPr txBox="1"/>
          <p:nvPr/>
        </p:nvSpPr>
        <p:spPr>
          <a:xfrm>
            <a:off x="5009792" y="6101126"/>
            <a:ext cx="2637984" cy="830997"/>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Amy </a:t>
            </a:r>
            <a:r>
              <a:rPr lang="en-US" sz="1200" b="1" dirty="0">
                <a:solidFill>
                  <a:srgbClr val="3F586D"/>
                </a:solidFill>
                <a:effectLst/>
                <a:latin typeface="Arial" panose="020B0604020202020204" pitchFamily="34" charset="0"/>
                <a:cs typeface="Arial" panose="020B0604020202020204" pitchFamily="34" charset="0"/>
              </a:rPr>
              <a:t>Hoelscher</a:t>
            </a:r>
          </a:p>
          <a:p>
            <a:pPr algn="l" fontAlgn="ctr">
              <a:buNone/>
            </a:pPr>
            <a:r>
              <a:rPr lang="en-US" sz="1200" b="1" dirty="0">
                <a:solidFill>
                  <a:srgbClr val="004182"/>
                </a:solidFill>
                <a:latin typeface="Arial" panose="020B0604020202020204" pitchFamily="34" charset="0"/>
                <a:cs typeface="Arial" panose="020B0604020202020204" pitchFamily="34" charset="0"/>
              </a:rPr>
              <a:t>JJ Gaming </a:t>
            </a:r>
            <a:endParaRPr lang="en-US" sz="1200" b="1" i="0" u="none" strike="noStrike" dirty="0">
              <a:solidFill>
                <a:srgbClr val="004182"/>
              </a:solidFill>
              <a:effectLst/>
              <a:latin typeface="Arial" panose="020B0604020202020204" pitchFamily="34" charset="0"/>
              <a:cs typeface="Arial" panose="020B0604020202020204" pitchFamily="34" charset="0"/>
            </a:endParaRPr>
          </a:p>
          <a:p>
            <a:pPr algn="l" fontAlgn="base">
              <a:buNone/>
            </a:pPr>
            <a:r>
              <a:rPr lang="en-US" sz="1200" dirty="0">
                <a:latin typeface="Arial" panose="020B0604020202020204" pitchFamily="34" charset="0"/>
                <a:cs typeface="Arial" panose="020B0604020202020204" pitchFamily="34" charset="0"/>
              </a:rPr>
              <a:t>VP of North America Sale </a:t>
            </a:r>
          </a:p>
          <a:p>
            <a:pPr algn="l" fontAlgn="base">
              <a:buNone/>
            </a:pPr>
            <a:r>
              <a:rPr lang="en-US" sz="1200" dirty="0">
                <a:latin typeface="Arial" panose="020B0604020202020204" pitchFamily="34" charset="0"/>
                <a:cs typeface="Arial" panose="020B0604020202020204" pitchFamily="34" charset="0"/>
              </a:rPr>
              <a:t>Operation</a:t>
            </a:r>
            <a:endParaRPr lang="en-US" sz="1200" b="0" i="0"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57DF5A1-E843-7ACC-F938-EA99600013ED}"/>
              </a:ext>
            </a:extLst>
          </p:cNvPr>
          <p:cNvSpPr txBox="1"/>
          <p:nvPr/>
        </p:nvSpPr>
        <p:spPr>
          <a:xfrm>
            <a:off x="9802131" y="6048193"/>
            <a:ext cx="2286000" cy="646331"/>
          </a:xfrm>
          <a:prstGeom prst="rect">
            <a:avLst/>
          </a:prstGeom>
          <a:noFill/>
        </p:spPr>
        <p:txBody>
          <a:bodyPr wrap="square">
            <a:spAutoFit/>
          </a:bodyPr>
          <a:lstStyle/>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Helena Yasmine</a:t>
            </a:r>
          </a:p>
          <a:p>
            <a:pPr algn="l" fontAlgn="ctr">
              <a:buNone/>
            </a:pPr>
            <a:r>
              <a:rPr lang="en-US" sz="1200" b="1" i="0" u="none" strike="noStrike" dirty="0">
                <a:solidFill>
                  <a:srgbClr val="004182"/>
                </a:solidFill>
                <a:effectLst/>
                <a:latin typeface="Arial" panose="020B0604020202020204" pitchFamily="34" charset="0"/>
                <a:cs typeface="Arial" panose="020B0604020202020204" pitchFamily="34" charset="0"/>
              </a:rPr>
              <a:t>SEB Professional</a:t>
            </a:r>
          </a:p>
          <a:p>
            <a:pPr algn="l" fontAlgn="base">
              <a:buNone/>
            </a:pPr>
            <a:r>
              <a:rPr lang="en-US" sz="1200" b="0" i="0" dirty="0">
                <a:effectLst/>
                <a:latin typeface="Arial" panose="020B0604020202020204" pitchFamily="34" charset="0"/>
                <a:cs typeface="Arial" panose="020B0604020202020204" pitchFamily="34" charset="0"/>
              </a:rPr>
              <a:t>Senior Account Manager</a:t>
            </a:r>
          </a:p>
        </p:txBody>
      </p:sp>
      <p:pic>
        <p:nvPicPr>
          <p:cNvPr id="3" name="Picture 2" descr="Amy Hoelscher">
            <a:extLst>
              <a:ext uri="{FF2B5EF4-FFF2-40B4-BE49-F238E27FC236}">
                <a16:creationId xmlns:a16="http://schemas.microsoft.com/office/drawing/2014/main" id="{3AE2076D-7EC4-D69D-3125-A1891FACB7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6553" y="4431641"/>
            <a:ext cx="1634071" cy="163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4BA6C0F0-B7AE-7861-2782-CB374422A2E0}"/>
              </a:ext>
            </a:extLst>
          </p:cNvPr>
          <p:cNvSpPr>
            <a:spLocks noGrp="1"/>
          </p:cNvSpPr>
          <p:nvPr>
            <p:ph idx="1"/>
          </p:nvPr>
        </p:nvSpPr>
        <p:spPr>
          <a:xfrm>
            <a:off x="2682243" y="1582919"/>
            <a:ext cx="7094698" cy="2060017"/>
          </a:xfrm>
        </p:spPr>
        <p:txBody>
          <a:bodyPr>
            <a:normAutofit/>
          </a:bodyPr>
          <a:lstStyle/>
          <a:p>
            <a:pPr marL="0" indent="0">
              <a:buNone/>
            </a:pPr>
            <a:r>
              <a:rPr lang="en-US" sz="2000" b="1" i="1" dirty="0"/>
              <a:t>Mission Statement: </a:t>
            </a:r>
          </a:p>
          <a:p>
            <a:pPr marL="0" indent="0">
              <a:buNone/>
            </a:pPr>
            <a:r>
              <a:rPr lang="en-US" sz="2000" i="1" dirty="0"/>
              <a:t>Our team is committed to reframing the perception of mental health. We desire to end the stigma associated with mental health by encouraging all stake-holders of our organizations to be aware, to learn, and to implement practices that lead to positive mental health experiences. </a:t>
            </a:r>
          </a:p>
          <a:p>
            <a:pPr marL="914400" lvl="1" indent="-457200">
              <a:buFont typeface="+mj-lt"/>
              <a:buAutoNum type="alphaLcPeriod"/>
            </a:pPr>
            <a:endParaRPr lang="en-US" sz="2200" dirty="0">
              <a:latin typeface="Proxima Nova Rg" panose="02000506030000020004" pitchFamily="50" charset="0"/>
              <a:cs typeface="Calibri" panose="020F0502020204030204" pitchFamily="34" charset="0"/>
            </a:endParaRPr>
          </a:p>
        </p:txBody>
      </p:sp>
      <p:pic>
        <p:nvPicPr>
          <p:cNvPr id="7" name="Picture 6">
            <a:extLst>
              <a:ext uri="{FF2B5EF4-FFF2-40B4-BE49-F238E27FC236}">
                <a16:creationId xmlns:a16="http://schemas.microsoft.com/office/drawing/2014/main" id="{547FD378-707B-8623-ACC0-3F4695A44533}"/>
              </a:ext>
            </a:extLst>
          </p:cNvPr>
          <p:cNvPicPr>
            <a:picLocks noChangeAspect="1"/>
          </p:cNvPicPr>
          <p:nvPr/>
        </p:nvPicPr>
        <p:blipFill>
          <a:blip r:embed="rId10"/>
          <a:stretch>
            <a:fillRect/>
          </a:stretch>
        </p:blipFill>
        <p:spPr>
          <a:xfrm>
            <a:off x="635896" y="1774246"/>
            <a:ext cx="1494692" cy="1644967"/>
          </a:xfrm>
          <a:prstGeom prst="rect">
            <a:avLst/>
          </a:prstGeom>
        </p:spPr>
      </p:pic>
    </p:spTree>
    <p:extLst>
      <p:ext uri="{BB962C8B-B14F-4D97-AF65-F5344CB8AC3E}">
        <p14:creationId xmlns:p14="http://schemas.microsoft.com/office/powerpoint/2010/main" val="132194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1E05-9307-DC24-5291-2D6C3C196C9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C4EB36E-4FF7-C1EF-05D8-9FCDC6DFDC75}"/>
              </a:ext>
            </a:extLst>
          </p:cNvPr>
          <p:cNvPicPr/>
          <p:nvPr/>
        </p:nvPicPr>
        <p:blipFill>
          <a:blip r:embed="rId3" cstate="print"/>
          <a:stretch>
            <a:fillRect/>
          </a:stretch>
        </p:blipFill>
        <p:spPr>
          <a:xfrm>
            <a:off x="1524" y="0"/>
            <a:ext cx="1637034" cy="1556257"/>
          </a:xfrm>
          <a:prstGeom prst="rect">
            <a:avLst/>
          </a:prstGeom>
        </p:spPr>
      </p:pic>
      <p:sp>
        <p:nvSpPr>
          <p:cNvPr id="5" name="Title 1">
            <a:extLst>
              <a:ext uri="{FF2B5EF4-FFF2-40B4-BE49-F238E27FC236}">
                <a16:creationId xmlns:a16="http://schemas.microsoft.com/office/drawing/2014/main" id="{0563E742-A753-763B-932D-F52D8BEC2266}"/>
              </a:ext>
            </a:extLst>
          </p:cNvPr>
          <p:cNvSpPr>
            <a:spLocks noGrp="1"/>
          </p:cNvSpPr>
          <p:nvPr>
            <p:ph type="title"/>
          </p:nvPr>
        </p:nvSpPr>
        <p:spPr>
          <a:xfrm>
            <a:off x="820041" y="430207"/>
            <a:ext cx="10515600" cy="917575"/>
          </a:xfrm>
        </p:spPr>
        <p:txBody>
          <a:bodyPr>
            <a:normAutofit/>
          </a:bodyPr>
          <a:lstStyle/>
          <a:p>
            <a:r>
              <a:rPr lang="en-US" sz="3200" b="1" dirty="0"/>
              <a:t>Mental Health Math:  Survey &amp; Research Results</a:t>
            </a:r>
          </a:p>
        </p:txBody>
      </p:sp>
      <p:sp>
        <p:nvSpPr>
          <p:cNvPr id="8" name="TextBox 7">
            <a:extLst>
              <a:ext uri="{FF2B5EF4-FFF2-40B4-BE49-F238E27FC236}">
                <a16:creationId xmlns:a16="http://schemas.microsoft.com/office/drawing/2014/main" id="{3FF06B02-6425-E57C-8D41-E7E67CC504E7}"/>
              </a:ext>
            </a:extLst>
          </p:cNvPr>
          <p:cNvSpPr txBox="1"/>
          <p:nvPr/>
        </p:nvSpPr>
        <p:spPr>
          <a:xfrm>
            <a:off x="4251208" y="2689539"/>
            <a:ext cx="3646619" cy="4311245"/>
          </a:xfrm>
          <a:prstGeom prst="rect">
            <a:avLst/>
          </a:prstGeom>
          <a:noFill/>
          <a:ln>
            <a:noFill/>
          </a:ln>
        </p:spPr>
        <p:txBody>
          <a:bodyPr wrap="square">
            <a:spAutoFit/>
          </a:bodyPr>
          <a:lstStyle/>
          <a:p>
            <a:pPr marL="285750" indent="-285750" algn="l" rtl="0" fontAlgn="base">
              <a:lnSpc>
                <a:spcPts val="1564"/>
              </a:lnSpc>
              <a:spcAft>
                <a:spcPts val="800"/>
              </a:spcAft>
              <a:buFont typeface="Wingdings" panose="05000000000000000000" pitchFamily="2" charset="2"/>
              <a:buChar char="Ø"/>
            </a:pPr>
            <a:r>
              <a:rPr lang="en-US" b="0" i="0" dirty="0">
                <a:solidFill>
                  <a:srgbClr val="000000"/>
                </a:solidFill>
                <a:effectLst/>
                <a:latin typeface="Aptos" panose="020B0004020202020204" pitchFamily="34" charset="0"/>
              </a:rPr>
              <a:t>29%  Comfortable talking about mental health</a:t>
            </a:r>
          </a:p>
          <a:p>
            <a:pPr marL="285750" indent="-285750" algn="l" rtl="0" fontAlgn="base">
              <a:lnSpc>
                <a:spcPts val="1564"/>
              </a:lnSpc>
              <a:spcAft>
                <a:spcPts val="800"/>
              </a:spcAft>
              <a:buFont typeface="Wingdings" panose="05000000000000000000" pitchFamily="2" charset="2"/>
              <a:buChar char="Ø"/>
            </a:pPr>
            <a:endParaRPr lang="en-US" dirty="0">
              <a:solidFill>
                <a:srgbClr val="000000"/>
              </a:solidFill>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Ø"/>
            </a:pPr>
            <a:r>
              <a:rPr lang="en-US" b="0" i="0" dirty="0">
                <a:solidFill>
                  <a:srgbClr val="000000"/>
                </a:solidFill>
                <a:effectLst/>
                <a:latin typeface="Aptos" panose="020B0004020202020204" pitchFamily="34" charset="0"/>
              </a:rPr>
              <a:t>30%  Feel supported</a:t>
            </a:r>
          </a:p>
          <a:p>
            <a:pPr marL="285750" indent="-285750" algn="l" rtl="0" fontAlgn="base">
              <a:lnSpc>
                <a:spcPts val="1564"/>
              </a:lnSpc>
              <a:spcAft>
                <a:spcPts val="800"/>
              </a:spcAft>
              <a:buFont typeface="Wingdings" panose="05000000000000000000" pitchFamily="2" charset="2"/>
              <a:buChar char="Ø"/>
            </a:pPr>
            <a:endParaRPr lang="en-US" b="0" i="0" dirty="0">
              <a:solidFill>
                <a:srgbClr val="000000"/>
              </a:solidFill>
              <a:effectLst/>
              <a:latin typeface="Aptos" panose="020B0004020202020204" pitchFamily="34" charset="0"/>
            </a:endParaRPr>
          </a:p>
          <a:p>
            <a:pPr marL="285750" indent="-285750" fontAlgn="base">
              <a:lnSpc>
                <a:spcPts val="1564"/>
              </a:lnSpc>
              <a:spcAft>
                <a:spcPts val="800"/>
              </a:spcAft>
              <a:buFont typeface="Wingdings" panose="05000000000000000000" pitchFamily="2" charset="2"/>
              <a:buChar char="Ø"/>
            </a:pPr>
            <a:r>
              <a:rPr lang="en-US" dirty="0">
                <a:latin typeface="Aptos" panose="020B0004020202020204" pitchFamily="34" charset="0"/>
              </a:rPr>
              <a:t>40% Avoid seeking help</a:t>
            </a:r>
          </a:p>
          <a:p>
            <a:pPr marL="285750" indent="-285750" fontAlgn="base">
              <a:lnSpc>
                <a:spcPts val="1564"/>
              </a:lnSpc>
              <a:spcAft>
                <a:spcPts val="800"/>
              </a:spcAft>
              <a:buFont typeface="Wingdings" panose="05000000000000000000" pitchFamily="2" charset="2"/>
              <a:buChar char="Ø"/>
            </a:pPr>
            <a:endParaRPr lang="en-US" dirty="0">
              <a:latin typeface="Aptos" panose="020B0004020202020204" pitchFamily="34" charset="0"/>
            </a:endParaRPr>
          </a:p>
          <a:p>
            <a:pPr marL="285750" indent="-285750" fontAlgn="base">
              <a:lnSpc>
                <a:spcPts val="1564"/>
              </a:lnSpc>
              <a:spcAft>
                <a:spcPts val="800"/>
              </a:spcAft>
              <a:buFont typeface="Wingdings" panose="05000000000000000000" pitchFamily="2" charset="2"/>
              <a:buChar char="Ø"/>
            </a:pPr>
            <a:r>
              <a:rPr lang="en-US" dirty="0">
                <a:solidFill>
                  <a:srgbClr val="000000"/>
                </a:solidFill>
                <a:latin typeface="Aptos" panose="020B0004020202020204" pitchFamily="34" charset="0"/>
              </a:rPr>
              <a:t>60%  Fear judgment</a:t>
            </a:r>
          </a:p>
          <a:p>
            <a:pPr marL="285750" indent="-285750" fontAlgn="base">
              <a:lnSpc>
                <a:spcPts val="1564"/>
              </a:lnSpc>
              <a:spcAft>
                <a:spcPts val="800"/>
              </a:spcAft>
              <a:buFont typeface="Wingdings" panose="05000000000000000000" pitchFamily="2" charset="2"/>
              <a:buChar char="Ø"/>
            </a:pPr>
            <a:endParaRPr lang="en-US" dirty="0">
              <a:solidFill>
                <a:srgbClr val="000000"/>
              </a:solidFill>
              <a:latin typeface="Aptos" panose="020B0004020202020204" pitchFamily="34" charset="0"/>
            </a:endParaRPr>
          </a:p>
          <a:p>
            <a:pPr marL="285750" indent="-285750" fontAlgn="base">
              <a:lnSpc>
                <a:spcPts val="1564"/>
              </a:lnSpc>
              <a:spcAft>
                <a:spcPts val="800"/>
              </a:spcAft>
              <a:buFont typeface="Wingdings" panose="05000000000000000000" pitchFamily="2" charset="2"/>
              <a:buChar char="ü"/>
            </a:pPr>
            <a:r>
              <a:rPr lang="en-US" dirty="0">
                <a:solidFill>
                  <a:srgbClr val="000000"/>
                </a:solidFill>
                <a:latin typeface="Aptos" panose="020B0004020202020204" pitchFamily="34" charset="0"/>
              </a:rPr>
              <a:t>Increases Trust:  Builds stronger relationships between employees and employers</a:t>
            </a:r>
          </a:p>
          <a:p>
            <a:pPr marL="285750" indent="-285750" fontAlgn="base">
              <a:lnSpc>
                <a:spcPts val="1564"/>
              </a:lnSpc>
              <a:spcAft>
                <a:spcPts val="800"/>
              </a:spcAft>
              <a:buFont typeface="Wingdings" panose="05000000000000000000" pitchFamily="2" charset="2"/>
              <a:buChar char="Ø"/>
            </a:pPr>
            <a:endParaRPr lang="en-US" dirty="0">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Ø"/>
            </a:pPr>
            <a:endParaRPr lang="en-US" b="0" i="0" dirty="0">
              <a:solidFill>
                <a:srgbClr val="000000"/>
              </a:solidFill>
              <a:effectLst/>
              <a:latin typeface="Aptos" panose="020B0004020202020204" pitchFamily="34" charset="0"/>
            </a:endParaRPr>
          </a:p>
          <a:p>
            <a:pPr algn="l" rtl="0" fontAlgn="base">
              <a:lnSpc>
                <a:spcPts val="1564"/>
              </a:lnSpc>
              <a:spcAft>
                <a:spcPts val="800"/>
              </a:spcAft>
            </a:pPr>
            <a:endParaRPr lang="en-US" dirty="0">
              <a:solidFill>
                <a:srgbClr val="000000"/>
              </a:solidFill>
              <a:latin typeface="Aptos" panose="020B0004020202020204" pitchFamily="34" charset="0"/>
            </a:endParaRPr>
          </a:p>
        </p:txBody>
      </p:sp>
      <p:sp>
        <p:nvSpPr>
          <p:cNvPr id="14" name="TextBox 13">
            <a:extLst>
              <a:ext uri="{FF2B5EF4-FFF2-40B4-BE49-F238E27FC236}">
                <a16:creationId xmlns:a16="http://schemas.microsoft.com/office/drawing/2014/main" id="{BC62B856-F6F8-281F-8CA4-C6C9CBDA5C67}"/>
              </a:ext>
            </a:extLst>
          </p:cNvPr>
          <p:cNvSpPr txBox="1"/>
          <p:nvPr/>
        </p:nvSpPr>
        <p:spPr>
          <a:xfrm>
            <a:off x="7055318" y="2974206"/>
            <a:ext cx="914400" cy="914400"/>
          </a:xfrm>
          <a:prstGeom prst="rect">
            <a:avLst/>
          </a:prstGeom>
          <a:noFill/>
        </p:spPr>
        <p:txBody>
          <a:bodyPr wrap="square" lIns="0" tIns="0" rIns="0" bIns="0" rtlCol="0">
            <a:noAutofit/>
          </a:bodyPr>
          <a:lstStyle/>
          <a:p>
            <a:pPr algn="l"/>
            <a:endParaRPr lang="en-US" dirty="0">
              <a:latin typeface="Proxima Nova Lt" panose="02000506030000020004" pitchFamily="2" charset="77"/>
            </a:endParaRPr>
          </a:p>
        </p:txBody>
      </p:sp>
      <p:sp>
        <p:nvSpPr>
          <p:cNvPr id="15" name="TextBox 14">
            <a:extLst>
              <a:ext uri="{FF2B5EF4-FFF2-40B4-BE49-F238E27FC236}">
                <a16:creationId xmlns:a16="http://schemas.microsoft.com/office/drawing/2014/main" id="{05FF6639-CF77-BAF1-CA29-1EDD1E7E41BE}"/>
              </a:ext>
            </a:extLst>
          </p:cNvPr>
          <p:cNvSpPr txBox="1"/>
          <p:nvPr/>
        </p:nvSpPr>
        <p:spPr>
          <a:xfrm>
            <a:off x="1638558" y="1195734"/>
            <a:ext cx="10275771" cy="914400"/>
          </a:xfrm>
          <a:prstGeom prst="rect">
            <a:avLst/>
          </a:prstGeom>
          <a:noFill/>
        </p:spPr>
        <p:txBody>
          <a:bodyPr wrap="none" lIns="0" tIns="0" rIns="0" bIns="0" rtlCol="0">
            <a:noAutofit/>
          </a:bodyPr>
          <a:lstStyle/>
          <a:p>
            <a:pPr fontAlgn="base">
              <a:lnSpc>
                <a:spcPts val="1564"/>
              </a:lnSpc>
              <a:spcAft>
                <a:spcPts val="800"/>
              </a:spcAft>
            </a:pPr>
            <a:r>
              <a:rPr lang="en-US" dirty="0">
                <a:solidFill>
                  <a:srgbClr val="000000"/>
                </a:solidFill>
                <a:latin typeface="Aptos" panose="020B0004020202020204" pitchFamily="34" charset="0"/>
              </a:rPr>
              <a:t>(Survey results include &gt; ½  were director level and above and &gt; 6 years with their company)</a:t>
            </a:r>
          </a:p>
        </p:txBody>
      </p:sp>
      <p:sp>
        <p:nvSpPr>
          <p:cNvPr id="16" name="TextBox 15">
            <a:extLst>
              <a:ext uri="{FF2B5EF4-FFF2-40B4-BE49-F238E27FC236}">
                <a16:creationId xmlns:a16="http://schemas.microsoft.com/office/drawing/2014/main" id="{00F9992F-1FAA-8D4B-C870-8143E6EF2309}"/>
              </a:ext>
            </a:extLst>
          </p:cNvPr>
          <p:cNvSpPr txBox="1"/>
          <p:nvPr/>
        </p:nvSpPr>
        <p:spPr>
          <a:xfrm>
            <a:off x="4764432" y="1932878"/>
            <a:ext cx="2519066" cy="599330"/>
          </a:xfrm>
          <a:prstGeom prst="rect">
            <a:avLst/>
          </a:prstGeom>
          <a:noFill/>
        </p:spPr>
        <p:txBody>
          <a:bodyPr wrap="square" lIns="0" tIns="0" rIns="0" bIns="0" rtlCol="0">
            <a:noAutofit/>
          </a:bodyPr>
          <a:lstStyle/>
          <a:p>
            <a:pPr algn="l"/>
            <a:r>
              <a:rPr lang="en-US" sz="2400" b="1" dirty="0">
                <a:latin typeface="Aptos" panose="020B0004020202020204" pitchFamily="34" charset="0"/>
              </a:rPr>
              <a:t>COMFORT LEVEL</a:t>
            </a:r>
          </a:p>
        </p:txBody>
      </p:sp>
      <p:sp>
        <p:nvSpPr>
          <p:cNvPr id="17" name="TextBox 16">
            <a:extLst>
              <a:ext uri="{FF2B5EF4-FFF2-40B4-BE49-F238E27FC236}">
                <a16:creationId xmlns:a16="http://schemas.microsoft.com/office/drawing/2014/main" id="{35B0397E-811A-E662-6EEB-9AAFD6C7D971}"/>
              </a:ext>
            </a:extLst>
          </p:cNvPr>
          <p:cNvSpPr txBox="1"/>
          <p:nvPr/>
        </p:nvSpPr>
        <p:spPr>
          <a:xfrm>
            <a:off x="9063352" y="1924820"/>
            <a:ext cx="2519066" cy="599330"/>
          </a:xfrm>
          <a:prstGeom prst="rect">
            <a:avLst/>
          </a:prstGeom>
          <a:noFill/>
        </p:spPr>
        <p:txBody>
          <a:bodyPr wrap="square" lIns="0" tIns="0" rIns="0" bIns="0" rtlCol="0">
            <a:noAutofit/>
          </a:bodyPr>
          <a:lstStyle/>
          <a:p>
            <a:pPr algn="l"/>
            <a:r>
              <a:rPr lang="en-US" sz="2400" b="1" dirty="0">
                <a:latin typeface="Aptos" panose="020B0004020202020204" pitchFamily="34" charset="0"/>
              </a:rPr>
              <a:t>TRAINING GAP</a:t>
            </a:r>
          </a:p>
        </p:txBody>
      </p:sp>
      <p:sp>
        <p:nvSpPr>
          <p:cNvPr id="18" name="TextBox 17">
            <a:extLst>
              <a:ext uri="{FF2B5EF4-FFF2-40B4-BE49-F238E27FC236}">
                <a16:creationId xmlns:a16="http://schemas.microsoft.com/office/drawing/2014/main" id="{BFA364D4-3E19-FC00-F890-61ABC1CB8812}"/>
              </a:ext>
            </a:extLst>
          </p:cNvPr>
          <p:cNvSpPr txBox="1"/>
          <p:nvPr/>
        </p:nvSpPr>
        <p:spPr>
          <a:xfrm>
            <a:off x="1369543" y="1934256"/>
            <a:ext cx="2519066" cy="599330"/>
          </a:xfrm>
          <a:prstGeom prst="rect">
            <a:avLst/>
          </a:prstGeom>
          <a:noFill/>
        </p:spPr>
        <p:txBody>
          <a:bodyPr wrap="square" lIns="0" tIns="0" rIns="0" bIns="0" rtlCol="0">
            <a:noAutofit/>
          </a:bodyPr>
          <a:lstStyle/>
          <a:p>
            <a:pPr algn="l"/>
            <a:r>
              <a:rPr lang="en-US" sz="2400" b="1" dirty="0">
                <a:latin typeface="Aptos" panose="020B0004020202020204" pitchFamily="34" charset="0"/>
              </a:rPr>
              <a:t>IMPACT</a:t>
            </a:r>
          </a:p>
        </p:txBody>
      </p:sp>
      <p:sp>
        <p:nvSpPr>
          <p:cNvPr id="19" name="TextBox 18">
            <a:extLst>
              <a:ext uri="{FF2B5EF4-FFF2-40B4-BE49-F238E27FC236}">
                <a16:creationId xmlns:a16="http://schemas.microsoft.com/office/drawing/2014/main" id="{91505F21-13DC-27E4-5BB6-AE3C9410ADC2}"/>
              </a:ext>
            </a:extLst>
          </p:cNvPr>
          <p:cNvSpPr txBox="1"/>
          <p:nvPr/>
        </p:nvSpPr>
        <p:spPr>
          <a:xfrm>
            <a:off x="317739" y="2683058"/>
            <a:ext cx="3412230" cy="324362"/>
          </a:xfrm>
          <a:prstGeom prst="rect">
            <a:avLst/>
          </a:prstGeom>
          <a:noFill/>
          <a:ln>
            <a:noFill/>
          </a:ln>
        </p:spPr>
        <p:txBody>
          <a:bodyPr wrap="square" lIns="0" tIns="0" rIns="0" bIns="0" rtlCol="0">
            <a:noAutofit/>
          </a:bodyPr>
          <a:lstStyle/>
          <a:p>
            <a:pPr marL="285750" indent="-285750">
              <a:buFont typeface="Wingdings" panose="05000000000000000000" pitchFamily="2" charset="2"/>
              <a:buChar char="Ø"/>
            </a:pPr>
            <a:r>
              <a:rPr lang="en-US" dirty="0">
                <a:solidFill>
                  <a:srgbClr val="000000"/>
                </a:solidFill>
                <a:latin typeface="Aptos" panose="020B0004020202020204" pitchFamily="34" charset="0"/>
              </a:rPr>
              <a:t>95%  Feel managers impact their overall mental health  </a:t>
            </a:r>
          </a:p>
          <a:p>
            <a:pPr marL="285750" indent="-285750">
              <a:buFont typeface="Wingdings" panose="05000000000000000000" pitchFamily="2" charset="2"/>
              <a:buChar char="Ø"/>
            </a:pPr>
            <a:endParaRPr lang="en-US" dirty="0">
              <a:solidFill>
                <a:srgbClr val="000000"/>
              </a:solidFill>
              <a:latin typeface="Aptos" panose="020B0004020202020204" pitchFamily="34" charset="0"/>
            </a:endParaRPr>
          </a:p>
          <a:p>
            <a:pPr marL="285750" indent="-285750">
              <a:buFont typeface="Wingdings" panose="05000000000000000000" pitchFamily="2" charset="2"/>
              <a:buChar char="Ø"/>
            </a:pPr>
            <a:r>
              <a:rPr lang="en-US" dirty="0">
                <a:solidFill>
                  <a:srgbClr val="000000"/>
                </a:solidFill>
                <a:latin typeface="Aptos" panose="020B0004020202020204" pitchFamily="34" charset="0"/>
              </a:rPr>
              <a:t>64%  Prefer a company with mental health resources</a:t>
            </a:r>
          </a:p>
          <a:p>
            <a:pPr algn="l"/>
            <a:endParaRPr lang="en-US" dirty="0">
              <a:latin typeface="Aptos" panose="020B0004020202020204" pitchFamily="34" charset="0"/>
            </a:endParaRPr>
          </a:p>
          <a:p>
            <a:pPr algn="l"/>
            <a:endParaRPr lang="en-US" dirty="0">
              <a:latin typeface="Aptos" panose="020B0004020202020204" pitchFamily="34" charset="0"/>
            </a:endParaRPr>
          </a:p>
          <a:p>
            <a:pPr algn="l"/>
            <a:endParaRPr lang="en-US" dirty="0">
              <a:latin typeface="Aptos" panose="020B0004020202020204" pitchFamily="34" charset="0"/>
            </a:endParaRPr>
          </a:p>
          <a:p>
            <a:pPr algn="l"/>
            <a:endParaRPr lang="en-US" dirty="0">
              <a:latin typeface="Aptos" panose="020B0004020202020204" pitchFamily="34" charset="0"/>
            </a:endParaRPr>
          </a:p>
          <a:p>
            <a:pPr algn="l"/>
            <a:endParaRPr lang="en-US" dirty="0">
              <a:latin typeface="Aptos" panose="020B0004020202020204" pitchFamily="34" charset="0"/>
            </a:endParaRPr>
          </a:p>
          <a:p>
            <a:pPr marL="285750" indent="-285750" algn="l">
              <a:buFont typeface="Wingdings" panose="05000000000000000000" pitchFamily="2" charset="2"/>
              <a:buChar char="ü"/>
            </a:pPr>
            <a:r>
              <a:rPr lang="en-US" dirty="0">
                <a:latin typeface="Aptos" panose="020B0004020202020204" pitchFamily="34" charset="0"/>
              </a:rPr>
              <a:t>Builds retention</a:t>
            </a:r>
          </a:p>
          <a:p>
            <a:pPr marL="285750" indent="-285750" algn="l">
              <a:buFont typeface="Wingdings" panose="05000000000000000000" pitchFamily="2" charset="2"/>
              <a:buChar char="ü"/>
            </a:pPr>
            <a:r>
              <a:rPr lang="en-US" dirty="0">
                <a:latin typeface="Aptos" panose="020B0004020202020204" pitchFamily="34" charset="0"/>
              </a:rPr>
              <a:t>Increases employee satisfaction and productivity</a:t>
            </a:r>
          </a:p>
          <a:p>
            <a:pPr marL="285750" indent="-285750" algn="l">
              <a:buFont typeface="Wingdings" panose="05000000000000000000" pitchFamily="2" charset="2"/>
              <a:buChar char="Ø"/>
            </a:pPr>
            <a:endParaRPr lang="en-US" dirty="0">
              <a:latin typeface="Aptos" panose="020B0004020202020204" pitchFamily="34" charset="0"/>
            </a:endParaRPr>
          </a:p>
        </p:txBody>
      </p:sp>
      <p:sp>
        <p:nvSpPr>
          <p:cNvPr id="20" name="TextBox 19">
            <a:extLst>
              <a:ext uri="{FF2B5EF4-FFF2-40B4-BE49-F238E27FC236}">
                <a16:creationId xmlns:a16="http://schemas.microsoft.com/office/drawing/2014/main" id="{E5464F10-CAD0-58C3-1280-A54A26229E91}"/>
              </a:ext>
            </a:extLst>
          </p:cNvPr>
          <p:cNvSpPr txBox="1"/>
          <p:nvPr/>
        </p:nvSpPr>
        <p:spPr>
          <a:xfrm>
            <a:off x="8391052" y="2389874"/>
            <a:ext cx="3597748" cy="4311245"/>
          </a:xfrm>
          <a:prstGeom prst="rect">
            <a:avLst/>
          </a:prstGeom>
          <a:noFill/>
          <a:ln>
            <a:noFill/>
          </a:ln>
        </p:spPr>
        <p:txBody>
          <a:bodyPr wrap="square">
            <a:spAutoFit/>
          </a:bodyPr>
          <a:lstStyle/>
          <a:p>
            <a:pPr algn="l" rtl="0" fontAlgn="base">
              <a:lnSpc>
                <a:spcPts val="1564"/>
              </a:lnSpc>
              <a:spcAft>
                <a:spcPts val="800"/>
              </a:spcAft>
            </a:pPr>
            <a:endParaRPr lang="en-US" dirty="0">
              <a:solidFill>
                <a:srgbClr val="000000"/>
              </a:solidFill>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Ø"/>
            </a:pPr>
            <a:r>
              <a:rPr lang="en-US" b="0" i="0" dirty="0">
                <a:solidFill>
                  <a:srgbClr val="000000"/>
                </a:solidFill>
                <a:effectLst/>
                <a:latin typeface="Aptos" panose="020B0004020202020204" pitchFamily="34" charset="0"/>
              </a:rPr>
              <a:t>68%  No Mental Health training/</a:t>
            </a:r>
            <a:r>
              <a:rPr lang="en-US" dirty="0">
                <a:solidFill>
                  <a:srgbClr val="000000"/>
                </a:solidFill>
                <a:latin typeface="Aptos" panose="020B0004020202020204" pitchFamily="34" charset="0"/>
              </a:rPr>
              <a:t> </a:t>
            </a:r>
            <a:r>
              <a:rPr lang="en-US" b="0" i="0" dirty="0">
                <a:solidFill>
                  <a:srgbClr val="000000"/>
                </a:solidFill>
                <a:effectLst/>
                <a:latin typeface="Aptos" panose="020B0004020202020204" pitchFamily="34" charset="0"/>
              </a:rPr>
              <a:t>education over the last year.</a:t>
            </a:r>
          </a:p>
          <a:p>
            <a:pPr marL="285750" indent="-285750" algn="l" rtl="0" fontAlgn="base">
              <a:lnSpc>
                <a:spcPts val="1564"/>
              </a:lnSpc>
              <a:spcAft>
                <a:spcPts val="800"/>
              </a:spcAft>
              <a:buFont typeface="Wingdings" panose="05000000000000000000" pitchFamily="2" charset="2"/>
              <a:buChar char="Ø"/>
            </a:pPr>
            <a:endParaRPr lang="en-US" dirty="0">
              <a:solidFill>
                <a:srgbClr val="000000"/>
              </a:solidFill>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Ø"/>
            </a:pPr>
            <a:r>
              <a:rPr lang="en-US" b="0" i="0" dirty="0">
                <a:solidFill>
                  <a:srgbClr val="000000"/>
                </a:solidFill>
                <a:effectLst/>
                <a:latin typeface="Aptos" panose="020B0004020202020204" pitchFamily="34" charset="0"/>
              </a:rPr>
              <a:t>13%  Unsure of any company provided mental health resources</a:t>
            </a:r>
          </a:p>
          <a:p>
            <a:pPr marL="285750" indent="-285750" algn="l" rtl="0" fontAlgn="base">
              <a:lnSpc>
                <a:spcPts val="1564"/>
              </a:lnSpc>
              <a:spcAft>
                <a:spcPts val="800"/>
              </a:spcAft>
              <a:buFont typeface="Wingdings" panose="05000000000000000000" pitchFamily="2" charset="2"/>
              <a:buChar char="Ø"/>
            </a:pPr>
            <a:endParaRPr lang="en-US" dirty="0">
              <a:solidFill>
                <a:srgbClr val="000000"/>
              </a:solidFill>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Ø"/>
            </a:pPr>
            <a:r>
              <a:rPr lang="en-US" b="0" i="0" dirty="0">
                <a:solidFill>
                  <a:srgbClr val="000000"/>
                </a:solidFill>
                <a:effectLst/>
                <a:latin typeface="Aptos" panose="020B0004020202020204" pitchFamily="34" charset="0"/>
              </a:rPr>
              <a:t>12%  No mental health resources</a:t>
            </a:r>
          </a:p>
          <a:p>
            <a:pPr algn="l" rtl="0" fontAlgn="base">
              <a:lnSpc>
                <a:spcPts val="1564"/>
              </a:lnSpc>
              <a:spcAft>
                <a:spcPts val="800"/>
              </a:spcAft>
            </a:pPr>
            <a:endParaRPr lang="en-US" b="0" i="0" dirty="0">
              <a:solidFill>
                <a:srgbClr val="000000"/>
              </a:solidFill>
              <a:effectLst/>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ü"/>
            </a:pPr>
            <a:r>
              <a:rPr lang="en-US" b="0" i="0" dirty="0">
                <a:solidFill>
                  <a:srgbClr val="000000"/>
                </a:solidFill>
                <a:effectLst/>
                <a:latin typeface="Aptos" panose="020B0004020202020204" pitchFamily="34" charset="0"/>
              </a:rPr>
              <a:t>Reduces absenteeism</a:t>
            </a:r>
          </a:p>
          <a:p>
            <a:pPr marL="285750" indent="-285750" algn="l" rtl="0" fontAlgn="base">
              <a:lnSpc>
                <a:spcPts val="1564"/>
              </a:lnSpc>
              <a:spcAft>
                <a:spcPts val="800"/>
              </a:spcAft>
              <a:buFont typeface="Wingdings" panose="05000000000000000000" pitchFamily="2" charset="2"/>
              <a:buChar char="ü"/>
            </a:pPr>
            <a:r>
              <a:rPr lang="en-US" dirty="0">
                <a:solidFill>
                  <a:srgbClr val="000000"/>
                </a:solidFill>
                <a:latin typeface="Aptos" panose="020B0004020202020204" pitchFamily="34" charset="0"/>
              </a:rPr>
              <a:t>Training is HUGE opportunity to help overcome stigma and barriers</a:t>
            </a:r>
            <a:endParaRPr lang="en-US" b="0" i="0" dirty="0">
              <a:solidFill>
                <a:srgbClr val="000000"/>
              </a:solidFill>
              <a:effectLst/>
              <a:latin typeface="Aptos" panose="020B0004020202020204" pitchFamily="34" charset="0"/>
            </a:endParaRPr>
          </a:p>
          <a:p>
            <a:pPr marL="285750" indent="-285750" algn="l" rtl="0" fontAlgn="base">
              <a:lnSpc>
                <a:spcPts val="1564"/>
              </a:lnSpc>
              <a:spcAft>
                <a:spcPts val="800"/>
              </a:spcAft>
              <a:buFont typeface="Wingdings" panose="05000000000000000000" pitchFamily="2" charset="2"/>
              <a:buChar char="ü"/>
            </a:pPr>
            <a:endParaRPr lang="en-US" b="0" i="0" dirty="0">
              <a:solidFill>
                <a:srgbClr val="000000"/>
              </a:solidFill>
              <a:effectLst/>
              <a:latin typeface="Aptos" panose="020B0004020202020204" pitchFamily="34" charset="0"/>
            </a:endParaRPr>
          </a:p>
        </p:txBody>
      </p:sp>
      <p:sp>
        <p:nvSpPr>
          <p:cNvPr id="21" name="Rectangle 20">
            <a:extLst>
              <a:ext uri="{FF2B5EF4-FFF2-40B4-BE49-F238E27FC236}">
                <a16:creationId xmlns:a16="http://schemas.microsoft.com/office/drawing/2014/main" id="{162B0CAB-25A2-502E-A93C-C9B844D6FFFD}"/>
              </a:ext>
            </a:extLst>
          </p:cNvPr>
          <p:cNvSpPr/>
          <p:nvPr/>
        </p:nvSpPr>
        <p:spPr>
          <a:xfrm>
            <a:off x="203200" y="2466146"/>
            <a:ext cx="3646619" cy="25412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24" name="Rectangle 23">
            <a:extLst>
              <a:ext uri="{FF2B5EF4-FFF2-40B4-BE49-F238E27FC236}">
                <a16:creationId xmlns:a16="http://schemas.microsoft.com/office/drawing/2014/main" id="{EF961CC4-2D9C-7983-4ACC-A47E1888BFB8}"/>
              </a:ext>
            </a:extLst>
          </p:cNvPr>
          <p:cNvSpPr/>
          <p:nvPr/>
        </p:nvSpPr>
        <p:spPr>
          <a:xfrm>
            <a:off x="95250" y="6197600"/>
            <a:ext cx="1262743" cy="660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25" name="Rectangle 24">
            <a:extLst>
              <a:ext uri="{FF2B5EF4-FFF2-40B4-BE49-F238E27FC236}">
                <a16:creationId xmlns:a16="http://schemas.microsoft.com/office/drawing/2014/main" id="{B3568745-5916-DFF3-96B7-781B72C65AC4}"/>
              </a:ext>
            </a:extLst>
          </p:cNvPr>
          <p:cNvSpPr/>
          <p:nvPr/>
        </p:nvSpPr>
        <p:spPr>
          <a:xfrm>
            <a:off x="4236693" y="2466146"/>
            <a:ext cx="3646619" cy="25412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26" name="Rectangle 25">
            <a:extLst>
              <a:ext uri="{FF2B5EF4-FFF2-40B4-BE49-F238E27FC236}">
                <a16:creationId xmlns:a16="http://schemas.microsoft.com/office/drawing/2014/main" id="{7FF97BB6-8D85-9E4E-60C3-53ABEB527F1D}"/>
              </a:ext>
            </a:extLst>
          </p:cNvPr>
          <p:cNvSpPr/>
          <p:nvPr/>
        </p:nvSpPr>
        <p:spPr>
          <a:xfrm>
            <a:off x="8327667" y="2455036"/>
            <a:ext cx="3646619" cy="25523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Tree>
    <p:extLst>
      <p:ext uri="{BB962C8B-B14F-4D97-AF65-F5344CB8AC3E}">
        <p14:creationId xmlns:p14="http://schemas.microsoft.com/office/powerpoint/2010/main" val="136255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C9E4-B028-461C-973A-34F55FAD33C5}"/>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21029CB-5242-6049-FBAB-1BC108E86FCE}"/>
              </a:ext>
            </a:extLst>
          </p:cNvPr>
          <p:cNvPicPr/>
          <p:nvPr/>
        </p:nvPicPr>
        <p:blipFill>
          <a:blip r:embed="rId3" cstate="print"/>
          <a:stretch>
            <a:fillRect/>
          </a:stretch>
        </p:blipFill>
        <p:spPr>
          <a:xfrm>
            <a:off x="1524" y="0"/>
            <a:ext cx="1637034" cy="1556257"/>
          </a:xfrm>
          <a:prstGeom prst="rect">
            <a:avLst/>
          </a:prstGeom>
        </p:spPr>
      </p:pic>
      <p:sp>
        <p:nvSpPr>
          <p:cNvPr id="5" name="Title 1">
            <a:extLst>
              <a:ext uri="{FF2B5EF4-FFF2-40B4-BE49-F238E27FC236}">
                <a16:creationId xmlns:a16="http://schemas.microsoft.com/office/drawing/2014/main" id="{3C3A2F5E-5F31-90B3-482E-4FE654D37727}"/>
              </a:ext>
            </a:extLst>
          </p:cNvPr>
          <p:cNvSpPr>
            <a:spLocks noGrp="1"/>
          </p:cNvSpPr>
          <p:nvPr>
            <p:ph type="title"/>
          </p:nvPr>
        </p:nvSpPr>
        <p:spPr>
          <a:xfrm>
            <a:off x="2061339" y="115346"/>
            <a:ext cx="8069321" cy="1325563"/>
          </a:xfrm>
        </p:spPr>
        <p:txBody>
          <a:bodyPr>
            <a:normAutofit/>
          </a:bodyPr>
          <a:lstStyle/>
          <a:p>
            <a:pPr algn="l"/>
            <a:r>
              <a:rPr lang="en-US" sz="3200" b="1" dirty="0"/>
              <a:t>Break the Silence:  Actions for Change</a:t>
            </a:r>
          </a:p>
        </p:txBody>
      </p:sp>
      <p:sp>
        <p:nvSpPr>
          <p:cNvPr id="6" name="Content Placeholder 3">
            <a:extLst>
              <a:ext uri="{FF2B5EF4-FFF2-40B4-BE49-F238E27FC236}">
                <a16:creationId xmlns:a16="http://schemas.microsoft.com/office/drawing/2014/main" id="{FB0EF8BB-69C9-0912-9C3B-4DED9527C3CB}"/>
              </a:ext>
            </a:extLst>
          </p:cNvPr>
          <p:cNvSpPr>
            <a:spLocks noGrp="1"/>
          </p:cNvSpPr>
          <p:nvPr>
            <p:ph idx="1"/>
          </p:nvPr>
        </p:nvSpPr>
        <p:spPr>
          <a:xfrm>
            <a:off x="246194" y="1938674"/>
            <a:ext cx="5370835" cy="4589126"/>
          </a:xfrm>
        </p:spPr>
        <p:txBody>
          <a:bodyPr>
            <a:normAutofit/>
          </a:bodyPr>
          <a:lstStyle/>
          <a:p>
            <a:pPr marL="457200" indent="-457200">
              <a:lnSpc>
                <a:spcPct val="150000"/>
              </a:lnSpc>
              <a:buFont typeface="+mj-lt"/>
              <a:buAutoNum type="arabicPeriod"/>
            </a:pPr>
            <a:r>
              <a:rPr lang="en-US" sz="2800" b="1" dirty="0">
                <a:latin typeface="Proxima Nova Rg" panose="02000506030000020004" pitchFamily="50" charset="0"/>
                <a:cs typeface="Calibri" panose="020F0502020204030204" pitchFamily="34" charset="0"/>
              </a:rPr>
              <a:t>PREPARE!</a:t>
            </a:r>
          </a:p>
          <a:p>
            <a:pPr marL="457200" indent="-457200">
              <a:lnSpc>
                <a:spcPct val="150000"/>
              </a:lnSpc>
              <a:buFont typeface="+mj-lt"/>
              <a:buAutoNum type="arabicPeriod"/>
            </a:pPr>
            <a:r>
              <a:rPr lang="en-US" sz="2800" b="1" dirty="0">
                <a:latin typeface="Proxima Nova Rg" panose="02000506030000020004" pitchFamily="50" charset="0"/>
                <a:cs typeface="Calibri" panose="020F0502020204030204" pitchFamily="34" charset="0"/>
              </a:rPr>
              <a:t>Select the right time &amp; setting</a:t>
            </a:r>
          </a:p>
          <a:p>
            <a:pPr marL="457200" indent="-457200">
              <a:lnSpc>
                <a:spcPct val="150000"/>
              </a:lnSpc>
              <a:buFont typeface="+mj-lt"/>
              <a:buAutoNum type="arabicPeriod"/>
            </a:pPr>
            <a:r>
              <a:rPr lang="en-US" sz="2800" b="1" dirty="0">
                <a:latin typeface="Proxima Nova Rg" panose="02000506030000020004" pitchFamily="50" charset="0"/>
                <a:cs typeface="Calibri" panose="020F0502020204030204" pitchFamily="34" charset="0"/>
              </a:rPr>
              <a:t>Communicate clearly &amp; professionally</a:t>
            </a:r>
          </a:p>
          <a:p>
            <a:pPr marL="457200" lvl="1" indent="0">
              <a:buNone/>
            </a:pPr>
            <a:endParaRPr lang="en-US" sz="2800" dirty="0">
              <a:latin typeface="Proxima Nova Rg" panose="02000506030000020004" pitchFamily="50" charset="0"/>
              <a:cs typeface="Calibri" panose="020F0502020204030204" pitchFamily="34" charset="0"/>
            </a:endParaRPr>
          </a:p>
        </p:txBody>
      </p:sp>
      <p:sp>
        <p:nvSpPr>
          <p:cNvPr id="4" name="Rectangle 3">
            <a:extLst>
              <a:ext uri="{FF2B5EF4-FFF2-40B4-BE49-F238E27FC236}">
                <a16:creationId xmlns:a16="http://schemas.microsoft.com/office/drawing/2014/main" id="{8C9D1F7C-BEA5-FD45-0EC2-07D58748728D}"/>
              </a:ext>
            </a:extLst>
          </p:cNvPr>
          <p:cNvSpPr/>
          <p:nvPr/>
        </p:nvSpPr>
        <p:spPr>
          <a:xfrm>
            <a:off x="95250" y="6197600"/>
            <a:ext cx="1262743" cy="660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Rg" panose="02000506030000020004" pitchFamily="2" charset="77"/>
            </a:endParaRPr>
          </a:p>
        </p:txBody>
      </p:sp>
      <p:sp>
        <p:nvSpPr>
          <p:cNvPr id="7" name="Content Placeholder 3">
            <a:extLst>
              <a:ext uri="{FF2B5EF4-FFF2-40B4-BE49-F238E27FC236}">
                <a16:creationId xmlns:a16="http://schemas.microsoft.com/office/drawing/2014/main" id="{FF89A78A-53C6-1A54-8453-DE91218979E9}"/>
              </a:ext>
            </a:extLst>
          </p:cNvPr>
          <p:cNvSpPr txBox="1">
            <a:spLocks/>
          </p:cNvSpPr>
          <p:nvPr/>
        </p:nvSpPr>
        <p:spPr>
          <a:xfrm>
            <a:off x="6574973" y="1930433"/>
            <a:ext cx="5370833" cy="2074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E5433"/>
              </a:buClr>
              <a:buFont typeface="Arial" panose="020B0604020202020204" pitchFamily="34" charset="0"/>
              <a:buChar char="•"/>
              <a:defRPr sz="180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685800" indent="-228600" algn="l" defTabSz="914400" rtl="0" eaLnBrk="1" latinLnBrk="0" hangingPunct="1">
              <a:lnSpc>
                <a:spcPct val="90000"/>
              </a:lnSpc>
              <a:spcBef>
                <a:spcPts val="500"/>
              </a:spcBef>
              <a:buClr>
                <a:srgbClr val="ED7B2F"/>
              </a:buClr>
              <a:buFont typeface="Arial" panose="020B0604020202020204" pitchFamily="34" charset="0"/>
              <a:buChar char="•"/>
              <a:defRPr sz="140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rgbClr val="392E2B"/>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AutoNum type="arabicPeriod" startAt="4"/>
            </a:pPr>
            <a:r>
              <a:rPr lang="en-US" sz="2800" b="1" dirty="0">
                <a:latin typeface="Proxima Nova Rg" panose="02000506030000020004" pitchFamily="50" charset="0"/>
                <a:cs typeface="Calibri" panose="020F0502020204030204" pitchFamily="34" charset="0"/>
              </a:rPr>
              <a:t>Collaborate –Bring Solutions</a:t>
            </a:r>
          </a:p>
          <a:p>
            <a:pPr marL="457200" indent="-457200">
              <a:lnSpc>
                <a:spcPct val="150000"/>
              </a:lnSpc>
              <a:buAutoNum type="arabicPeriod" startAt="4"/>
            </a:pPr>
            <a:r>
              <a:rPr lang="en-US" sz="2800" b="1" dirty="0">
                <a:latin typeface="Proxima Nova Rg" panose="02000506030000020004" pitchFamily="50" charset="0"/>
                <a:cs typeface="Calibri" panose="020F0502020204030204" pitchFamily="34" charset="0"/>
              </a:rPr>
              <a:t>Develop a Plan</a:t>
            </a:r>
          </a:p>
          <a:p>
            <a:pPr marL="457200" indent="-457200">
              <a:lnSpc>
                <a:spcPct val="150000"/>
              </a:lnSpc>
              <a:buAutoNum type="arabicPeriod" startAt="4"/>
            </a:pPr>
            <a:r>
              <a:rPr lang="en-US" sz="2800" b="1" dirty="0">
                <a:latin typeface="Proxima Nova Rg" panose="02000506030000020004" pitchFamily="50" charset="0"/>
                <a:cs typeface="Calibri" panose="020F0502020204030204" pitchFamily="34" charset="0"/>
              </a:rPr>
              <a:t>Check in Regularly &amp; make adjustments</a:t>
            </a:r>
            <a:endParaRPr lang="en-US" sz="2800" dirty="0">
              <a:latin typeface="Proxima Nova Rg" panose="02000506030000020004" pitchFamily="50" charset="0"/>
              <a:cs typeface="Calibri" panose="020F0502020204030204" pitchFamily="34" charset="0"/>
            </a:endParaRPr>
          </a:p>
        </p:txBody>
      </p:sp>
      <p:sp>
        <p:nvSpPr>
          <p:cNvPr id="8" name="TextBox 7">
            <a:extLst>
              <a:ext uri="{FF2B5EF4-FFF2-40B4-BE49-F238E27FC236}">
                <a16:creationId xmlns:a16="http://schemas.microsoft.com/office/drawing/2014/main" id="{21E7F12C-0D16-0FDC-6C10-9537320F649E}"/>
              </a:ext>
            </a:extLst>
          </p:cNvPr>
          <p:cNvSpPr txBox="1"/>
          <p:nvPr/>
        </p:nvSpPr>
        <p:spPr>
          <a:xfrm flipH="1">
            <a:off x="2335244" y="5943600"/>
            <a:ext cx="7302242" cy="914400"/>
          </a:xfrm>
          <a:prstGeom prst="rect">
            <a:avLst/>
          </a:prstGeom>
          <a:noFill/>
        </p:spPr>
        <p:txBody>
          <a:bodyPr wrap="none" lIns="0" tIns="0" rIns="0" bIns="0" rtlCol="0">
            <a:noAutofit/>
          </a:bodyPr>
          <a:lstStyle/>
          <a:p>
            <a:pPr algn="l"/>
            <a:r>
              <a:rPr lang="en-US" sz="3200" b="1" dirty="0">
                <a:latin typeface="Proxima Nova Lt" panose="02000506030000020004" pitchFamily="2" charset="77"/>
              </a:rPr>
              <a:t>Nurture a Healthy Work Environment</a:t>
            </a:r>
          </a:p>
        </p:txBody>
      </p:sp>
      <p:sp>
        <p:nvSpPr>
          <p:cNvPr id="9" name="TextBox 8">
            <a:extLst>
              <a:ext uri="{FF2B5EF4-FFF2-40B4-BE49-F238E27FC236}">
                <a16:creationId xmlns:a16="http://schemas.microsoft.com/office/drawing/2014/main" id="{4C176D31-78B4-214E-558D-6222BAFF661F}"/>
              </a:ext>
            </a:extLst>
          </p:cNvPr>
          <p:cNvSpPr txBox="1"/>
          <p:nvPr/>
        </p:nvSpPr>
        <p:spPr>
          <a:xfrm>
            <a:off x="1450497" y="2217625"/>
            <a:ext cx="9291009" cy="2554545"/>
          </a:xfrm>
          <a:prstGeom prst="rect">
            <a:avLst/>
          </a:prstGeom>
          <a:noFill/>
        </p:spPr>
        <p:txBody>
          <a:bodyPr wrap="square">
            <a:spAutoFit/>
          </a:bodyPr>
          <a:lstStyle/>
          <a:p>
            <a:pPr algn="ctr"/>
            <a:r>
              <a:rPr lang="en-US" sz="4000" b="1" dirty="0"/>
              <a:t>”</a:t>
            </a:r>
            <a:r>
              <a:rPr lang="en-US" sz="4000" b="1" kern="1200" dirty="0">
                <a:solidFill>
                  <a:schemeClr val="tx1"/>
                </a:solidFill>
                <a:effectLst/>
              </a:rPr>
              <a:t>What would America look like if the treatment and discourse surrounding mental health issues was destigmatized before it became life-threatening?”</a:t>
            </a:r>
          </a:p>
        </p:txBody>
      </p:sp>
    </p:spTree>
    <p:extLst>
      <p:ext uri="{BB962C8B-B14F-4D97-AF65-F5344CB8AC3E}">
        <p14:creationId xmlns:p14="http://schemas.microsoft.com/office/powerpoint/2010/main" val="8882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6716-A804-AD6D-A358-AEE2133D10C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4BBB8D8-CD3D-C527-4704-B15A468185E3}"/>
              </a:ext>
            </a:extLst>
          </p:cNvPr>
          <p:cNvPicPr/>
          <p:nvPr/>
        </p:nvPicPr>
        <p:blipFill>
          <a:blip r:embed="rId2" cstate="print"/>
          <a:stretch>
            <a:fillRect/>
          </a:stretch>
        </p:blipFill>
        <p:spPr>
          <a:xfrm>
            <a:off x="1524" y="0"/>
            <a:ext cx="1637034" cy="1556257"/>
          </a:xfrm>
          <a:prstGeom prst="rect">
            <a:avLst/>
          </a:prstGeom>
        </p:spPr>
      </p:pic>
      <p:sp>
        <p:nvSpPr>
          <p:cNvPr id="5" name="Title 1">
            <a:extLst>
              <a:ext uri="{FF2B5EF4-FFF2-40B4-BE49-F238E27FC236}">
                <a16:creationId xmlns:a16="http://schemas.microsoft.com/office/drawing/2014/main" id="{63B86B42-9E3D-FC39-8D71-25FAA2A6D366}"/>
              </a:ext>
            </a:extLst>
          </p:cNvPr>
          <p:cNvSpPr>
            <a:spLocks noGrp="1"/>
          </p:cNvSpPr>
          <p:nvPr>
            <p:ph type="title"/>
          </p:nvPr>
        </p:nvSpPr>
        <p:spPr>
          <a:xfrm>
            <a:off x="1850923" y="315963"/>
            <a:ext cx="10515600" cy="1325563"/>
          </a:xfrm>
        </p:spPr>
        <p:txBody>
          <a:bodyPr/>
          <a:lstStyle/>
          <a:p>
            <a:r>
              <a:rPr lang="en-US" b="1" dirty="0"/>
              <a:t>Resource Links </a:t>
            </a:r>
          </a:p>
        </p:txBody>
      </p:sp>
      <p:sp>
        <p:nvSpPr>
          <p:cNvPr id="6" name="Content Placeholder 3">
            <a:extLst>
              <a:ext uri="{FF2B5EF4-FFF2-40B4-BE49-F238E27FC236}">
                <a16:creationId xmlns:a16="http://schemas.microsoft.com/office/drawing/2014/main" id="{E3CEF458-B249-B10D-A23F-8DF5782BEC99}"/>
              </a:ext>
            </a:extLst>
          </p:cNvPr>
          <p:cNvSpPr>
            <a:spLocks noGrp="1"/>
          </p:cNvSpPr>
          <p:nvPr>
            <p:ph idx="1"/>
          </p:nvPr>
        </p:nvSpPr>
        <p:spPr>
          <a:xfrm>
            <a:off x="491613" y="1556257"/>
            <a:ext cx="11198942" cy="4929973"/>
          </a:xfrm>
        </p:spPr>
        <p:txBody>
          <a:bodyPr>
            <a:normAutofit/>
          </a:bodyPr>
          <a:lstStyle/>
          <a:p>
            <a:pPr marL="457200" lvl="1" indent="0">
              <a:buNone/>
            </a:pPr>
            <a:r>
              <a:rPr lang="en-US"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How to Talk to Your Employer About Mental Health - Moriah Behavioral Health</a:t>
            </a:r>
            <a:endParaRPr lang="en-US" sz="2200" dirty="0">
              <a:latin typeface="Proxima Nova Rg" panose="02000506030000020004" pitchFamily="50" charset="0"/>
              <a:cs typeface="Calibri" panose="020F0502020204030204" pitchFamily="34" charset="0"/>
            </a:endParaRPr>
          </a:p>
        </p:txBody>
      </p:sp>
      <p:sp>
        <p:nvSpPr>
          <p:cNvPr id="10" name="TextBox 9">
            <a:extLst>
              <a:ext uri="{FF2B5EF4-FFF2-40B4-BE49-F238E27FC236}">
                <a16:creationId xmlns:a16="http://schemas.microsoft.com/office/drawing/2014/main" id="{95442097-121B-F9CF-13EF-5086CE550660}"/>
              </a:ext>
            </a:extLst>
          </p:cNvPr>
          <p:cNvSpPr txBox="1"/>
          <p:nvPr/>
        </p:nvSpPr>
        <p:spPr>
          <a:xfrm>
            <a:off x="1013910" y="2967335"/>
            <a:ext cx="4800601" cy="923330"/>
          </a:xfrm>
          <a:prstGeom prst="rect">
            <a:avLst/>
          </a:prstGeom>
          <a:noFill/>
        </p:spPr>
        <p:txBody>
          <a:bodyPr wrap="square">
            <a:spAutoFit/>
          </a:bodyPr>
          <a:lstStyle/>
          <a:p>
            <a:r>
              <a:rPr lang="en-US" b="0" i="1" dirty="0">
                <a:solidFill>
                  <a:srgbClr val="353639"/>
                </a:solidFill>
                <a:effectLst/>
                <a:latin typeface="Noto Serif" panose="02020600060500020200" pitchFamily="18" charset="0"/>
              </a:rPr>
              <a:t>Click below image to listen to the podcast  </a:t>
            </a:r>
          </a:p>
          <a:p>
            <a:endParaRPr lang="en-US" dirty="0">
              <a:solidFill>
                <a:srgbClr val="353639"/>
              </a:solidFill>
              <a:latin typeface="Noto Serif" panose="02020600060500020200" pitchFamily="18" charset="0"/>
            </a:endParaRPr>
          </a:p>
          <a:p>
            <a:endParaRPr lang="en-US" dirty="0"/>
          </a:p>
        </p:txBody>
      </p:sp>
      <p:pic>
        <p:nvPicPr>
          <p:cNvPr id="12" name="Picture 11">
            <a:hlinkClick r:id="rId4"/>
            <a:extLst>
              <a:ext uri="{FF2B5EF4-FFF2-40B4-BE49-F238E27FC236}">
                <a16:creationId xmlns:a16="http://schemas.microsoft.com/office/drawing/2014/main" id="{B9265076-6C3E-31C7-CB0E-FE382EF9A670}"/>
              </a:ext>
            </a:extLst>
          </p:cNvPr>
          <p:cNvPicPr>
            <a:picLocks noChangeAspect="1"/>
          </p:cNvPicPr>
          <p:nvPr/>
        </p:nvPicPr>
        <p:blipFill>
          <a:blip r:embed="rId5"/>
          <a:stretch>
            <a:fillRect/>
          </a:stretch>
        </p:blipFill>
        <p:spPr>
          <a:xfrm>
            <a:off x="1013910" y="3605683"/>
            <a:ext cx="5535265" cy="2655780"/>
          </a:xfrm>
          <a:prstGeom prst="rect">
            <a:avLst/>
          </a:prstGeom>
        </p:spPr>
      </p:pic>
    </p:spTree>
    <p:extLst>
      <p:ext uri="{BB962C8B-B14F-4D97-AF65-F5344CB8AC3E}">
        <p14:creationId xmlns:p14="http://schemas.microsoft.com/office/powerpoint/2010/main" val="950564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58120"/>
        </a:solidFill>
        <a:ln>
          <a:noFill/>
        </a:ln>
      </a:spPr>
      <a:bodyPr rtlCol="0" anchor="ctr"/>
      <a:lstStyle>
        <a:defPPr algn="ctr">
          <a:defRPr dirty="0" smtClean="0">
            <a:latin typeface="Proxima Nova Rg" panose="02000506030000020004" pitchFamily="2" charset="77"/>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Proxima Nova Lt" panose="02000506030000020004"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60828</TotalTime>
  <Words>1480</Words>
  <Application>Microsoft Office PowerPoint</Application>
  <PresentationFormat>Widescreen</PresentationFormat>
  <Paragraphs>198</Paragraphs>
  <Slides>5</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vt:i4>
      </vt:variant>
    </vt:vector>
  </HeadingPairs>
  <TitlesOfParts>
    <vt:vector size="18" baseType="lpstr">
      <vt:lpstr>Aptos</vt:lpstr>
      <vt:lpstr>Aptos Display</vt:lpstr>
      <vt:lpstr>Arial</vt:lpstr>
      <vt:lpstr>Arial Unicode MS</vt:lpstr>
      <vt:lpstr>Calibri</vt:lpstr>
      <vt:lpstr>Gotham XNarrow Medium</vt:lpstr>
      <vt:lpstr>Noto Serif</vt:lpstr>
      <vt:lpstr>Proxima Nova Bl</vt:lpstr>
      <vt:lpstr>Proxima Nova Lt</vt:lpstr>
      <vt:lpstr>Proxima Nova Rg</vt:lpstr>
      <vt:lpstr>Wingdings</vt:lpstr>
      <vt:lpstr>Office Theme</vt:lpstr>
      <vt:lpstr>2_Office Theme</vt:lpstr>
      <vt:lpstr>Stronger Minds,  Brighter Lives</vt:lpstr>
      <vt:lpstr>The Wellness Tribe  </vt:lpstr>
      <vt:lpstr>Mental Health Math:  Survey &amp; Research Results</vt:lpstr>
      <vt:lpstr>Break the Silence:  Actions for Change</vt:lpstr>
      <vt:lpstr>Resource 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Kelley</dc:creator>
  <cp:lastModifiedBy>Landis, Joy</cp:lastModifiedBy>
  <cp:revision>13</cp:revision>
  <dcterms:created xsi:type="dcterms:W3CDTF">2024-04-15T15:26:42Z</dcterms:created>
  <dcterms:modified xsi:type="dcterms:W3CDTF">2025-10-30T15:03:43Z</dcterms:modified>
</cp:coreProperties>
</file>