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Lst>
  <p:sldSz cx="10287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70" d="100"/>
          <a:sy n="70" d="100"/>
        </p:scale>
        <p:origin x="2532" y="1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ssani, Annalise" userId="c86a8259-442d-4090-a5fb-61b67e4f0877" providerId="ADAL" clId="{D49417F8-9003-4526-B212-E12F216A20D0}"/>
    <pc:docChg chg="modSld">
      <pc:chgData name="Nassani, Annalise" userId="c86a8259-442d-4090-a5fb-61b67e4f0877" providerId="ADAL" clId="{D49417F8-9003-4526-B212-E12F216A20D0}" dt="2025-03-31T14:16:03.764" v="95" actId="20577"/>
      <pc:docMkLst>
        <pc:docMk/>
      </pc:docMkLst>
      <pc:sldChg chg="modSp mod">
        <pc:chgData name="Nassani, Annalise" userId="c86a8259-442d-4090-a5fb-61b67e4f0877" providerId="ADAL" clId="{D49417F8-9003-4526-B212-E12F216A20D0}" dt="2025-03-31T13:50:45.796" v="89" actId="20577"/>
        <pc:sldMkLst>
          <pc:docMk/>
          <pc:sldMk cId="4109441438" sldId="261"/>
        </pc:sldMkLst>
        <pc:spChg chg="mod">
          <ac:chgData name="Nassani, Annalise" userId="c86a8259-442d-4090-a5fb-61b67e4f0877" providerId="ADAL" clId="{D49417F8-9003-4526-B212-E12F216A20D0}" dt="2025-03-31T13:50:45.796" v="89" actId="20577"/>
          <ac:spMkLst>
            <pc:docMk/>
            <pc:sldMk cId="4109441438" sldId="261"/>
            <ac:spMk id="2" creationId="{492DE23B-E281-3A0E-B2E1-A2E1489F48DB}"/>
          </ac:spMkLst>
        </pc:spChg>
        <pc:spChg chg="mod">
          <ac:chgData name="Nassani, Annalise" userId="c86a8259-442d-4090-a5fb-61b67e4f0877" providerId="ADAL" clId="{D49417F8-9003-4526-B212-E12F216A20D0}" dt="2025-03-25T18:14:57.568" v="65" actId="1076"/>
          <ac:spMkLst>
            <pc:docMk/>
            <pc:sldMk cId="4109441438" sldId="261"/>
            <ac:spMk id="3" creationId="{B3319FDB-99E7-1FCB-4D9A-1BB9A03759B1}"/>
          </ac:spMkLst>
        </pc:spChg>
        <pc:spChg chg="mod">
          <ac:chgData name="Nassani, Annalise" userId="c86a8259-442d-4090-a5fb-61b67e4f0877" providerId="ADAL" clId="{D49417F8-9003-4526-B212-E12F216A20D0}" dt="2025-03-31T13:41:58.149" v="72" actId="20577"/>
          <ac:spMkLst>
            <pc:docMk/>
            <pc:sldMk cId="4109441438" sldId="261"/>
            <ac:spMk id="4" creationId="{CD20E319-9ABC-32EB-6CD8-4E3AA58EBFB4}"/>
          </ac:spMkLst>
        </pc:spChg>
        <pc:spChg chg="mod">
          <ac:chgData name="Nassani, Annalise" userId="c86a8259-442d-4090-a5fb-61b67e4f0877" providerId="ADAL" clId="{D49417F8-9003-4526-B212-E12F216A20D0}" dt="2025-03-31T13:44:11.872" v="79" actId="20577"/>
          <ac:spMkLst>
            <pc:docMk/>
            <pc:sldMk cId="4109441438" sldId="261"/>
            <ac:spMk id="5" creationId="{C1B2FEB4-72DF-33CE-527E-2D9FF7F28E50}"/>
          </ac:spMkLst>
        </pc:spChg>
      </pc:sldChg>
      <pc:sldChg chg="modSp mod">
        <pc:chgData name="Nassani, Annalise" userId="c86a8259-442d-4090-a5fb-61b67e4f0877" providerId="ADAL" clId="{D49417F8-9003-4526-B212-E12F216A20D0}" dt="2025-03-31T14:16:03.764" v="95" actId="20577"/>
        <pc:sldMkLst>
          <pc:docMk/>
          <pc:sldMk cId="4210549201" sldId="262"/>
        </pc:sldMkLst>
        <pc:spChg chg="mod">
          <ac:chgData name="Nassani, Annalise" userId="c86a8259-442d-4090-a5fb-61b67e4f0877" providerId="ADAL" clId="{D49417F8-9003-4526-B212-E12F216A20D0}" dt="2025-03-31T14:16:03.764" v="95" actId="20577"/>
          <ac:spMkLst>
            <pc:docMk/>
            <pc:sldMk cId="4210549201" sldId="262"/>
            <ac:spMk id="3" creationId="{4F67F6FE-41EF-08AD-27FE-C37AC4FC977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683544"/>
            <a:ext cx="8743950" cy="3581400"/>
          </a:xfrm>
        </p:spPr>
        <p:txBody>
          <a:bodyPr anchor="b"/>
          <a:lstStyle>
            <a:lvl1pPr algn="ctr">
              <a:defRPr sz="6750"/>
            </a:lvl1pPr>
          </a:lstStyle>
          <a:p>
            <a:r>
              <a:rPr lang="en-US"/>
              <a:t>Click to edit Master title style</a:t>
            </a:r>
            <a:endParaRPr lang="en-US" dirty="0"/>
          </a:p>
        </p:txBody>
      </p:sp>
      <p:sp>
        <p:nvSpPr>
          <p:cNvPr id="3" name="Subtitle 2"/>
          <p:cNvSpPr>
            <a:spLocks noGrp="1"/>
          </p:cNvSpPr>
          <p:nvPr>
            <p:ph type="subTitle" idx="1"/>
          </p:nvPr>
        </p:nvSpPr>
        <p:spPr>
          <a:xfrm>
            <a:off x="1285875" y="5403057"/>
            <a:ext cx="771525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707231" y="9534527"/>
            <a:ext cx="2314575" cy="547688"/>
          </a:xfrm>
          <a:prstGeom prst="rect">
            <a:avLst/>
          </a:prstGeom>
        </p:spPr>
        <p:txBody>
          <a:bodyPr/>
          <a:lstStyle/>
          <a:p>
            <a:fld id="{CFA8E750-E83C-6244-A837-8CCAE4CB92C6}" type="datetimeFigureOut">
              <a:rPr lang="en-US" smtClean="0"/>
              <a:t>3/31/2025</a:t>
            </a:fld>
            <a:endParaRPr lang="en-US"/>
          </a:p>
        </p:txBody>
      </p:sp>
      <p:sp>
        <p:nvSpPr>
          <p:cNvPr id="5" name="Footer Placeholder 4"/>
          <p:cNvSpPr>
            <a:spLocks noGrp="1"/>
          </p:cNvSpPr>
          <p:nvPr>
            <p:ph type="ftr" sz="quarter" idx="11"/>
          </p:nvPr>
        </p:nvSpPr>
        <p:spPr>
          <a:xfrm>
            <a:off x="3407569" y="9534527"/>
            <a:ext cx="3471863"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7265194" y="9534527"/>
            <a:ext cx="2314575" cy="547688"/>
          </a:xfrm>
          <a:prstGeom prst="rect">
            <a:avLst/>
          </a:prstGeom>
        </p:spPr>
        <p:txBody>
          <a:bodyPr/>
          <a:lstStyle/>
          <a:p>
            <a:fld id="{D3A22800-7BC2-8E46-A03B-9BE0741F3B0B}" type="slidenum">
              <a:rPr lang="en-US" smtClean="0"/>
              <a:t>‹#›</a:t>
            </a:fld>
            <a:endParaRPr lang="en-US"/>
          </a:p>
        </p:txBody>
      </p:sp>
    </p:spTree>
    <p:extLst>
      <p:ext uri="{BB962C8B-B14F-4D97-AF65-F5344CB8AC3E}">
        <p14:creationId xmlns:p14="http://schemas.microsoft.com/office/powerpoint/2010/main" val="221009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 2">
    <p:spTree>
      <p:nvGrpSpPr>
        <p:cNvPr id="1" name=""/>
        <p:cNvGrpSpPr/>
        <p:nvPr/>
      </p:nvGrpSpPr>
      <p:grpSpPr>
        <a:xfrm>
          <a:off x="0" y="0"/>
          <a:ext cx="0" cy="0"/>
          <a:chOff x="0" y="0"/>
          <a:chExt cx="0" cy="0"/>
        </a:xfrm>
      </p:grpSpPr>
      <p:pic>
        <p:nvPicPr>
          <p:cNvPr id="9" name="Picture 8" descr="A black and white logo&#10;&#10;AI-generated content may be incorrect.">
            <a:extLst>
              <a:ext uri="{FF2B5EF4-FFF2-40B4-BE49-F238E27FC236}">
                <a16:creationId xmlns:a16="http://schemas.microsoft.com/office/drawing/2014/main" id="{2F88B813-EE9A-8329-C993-063C0D4C15B2}"/>
              </a:ext>
            </a:extLst>
          </p:cNvPr>
          <p:cNvPicPr>
            <a:picLocks noChangeAspect="1"/>
          </p:cNvPicPr>
          <p:nvPr userDrawn="1"/>
        </p:nvPicPr>
        <p:blipFill>
          <a:blip r:embed="rId2"/>
          <a:srcRect t="36888" b="37750"/>
          <a:stretch/>
        </p:blipFill>
        <p:spPr>
          <a:xfrm>
            <a:off x="3822550" y="701333"/>
            <a:ext cx="2641898" cy="659078"/>
          </a:xfrm>
          <a:prstGeom prst="rect">
            <a:avLst/>
          </a:prstGeom>
        </p:spPr>
      </p:pic>
      <p:sp>
        <p:nvSpPr>
          <p:cNvPr id="10" name="TextBox 9">
            <a:extLst>
              <a:ext uri="{FF2B5EF4-FFF2-40B4-BE49-F238E27FC236}">
                <a16:creationId xmlns:a16="http://schemas.microsoft.com/office/drawing/2014/main" id="{784D22D0-438E-56FB-56F7-58A4F8ED3B0A}"/>
              </a:ext>
            </a:extLst>
          </p:cNvPr>
          <p:cNvSpPr txBox="1"/>
          <p:nvPr userDrawn="1"/>
        </p:nvSpPr>
        <p:spPr>
          <a:xfrm>
            <a:off x="987430" y="1890651"/>
            <a:ext cx="8469589" cy="707886"/>
          </a:xfrm>
          <a:prstGeom prst="rect">
            <a:avLst/>
          </a:prstGeom>
          <a:noFill/>
        </p:spPr>
        <p:txBody>
          <a:bodyPr wrap="square" rtlCol="0">
            <a:spAutoFit/>
          </a:bodyPr>
          <a:lstStyle/>
          <a:p>
            <a:pPr algn="ctr"/>
            <a:r>
              <a:rPr lang="en-US" sz="4000" dirty="0">
                <a:solidFill>
                  <a:schemeClr val="accent5"/>
                </a:solidFill>
                <a:latin typeface="Aleo" pitchFamily="2" charset="77"/>
              </a:rPr>
              <a:t>Sponsor of #</a:t>
            </a:r>
            <a:r>
              <a:rPr lang="en-US" sz="4000" dirty="0" err="1">
                <a:solidFill>
                  <a:schemeClr val="accent5"/>
                </a:solidFill>
                <a:latin typeface="Aleo" pitchFamily="2" charset="77"/>
              </a:rPr>
              <a:t>CenterStore</a:t>
            </a:r>
            <a:endParaRPr lang="en-US" sz="4000" dirty="0">
              <a:solidFill>
                <a:schemeClr val="accent5"/>
              </a:solidFill>
              <a:latin typeface="Aleo" pitchFamily="2" charset="77"/>
            </a:endParaRPr>
          </a:p>
        </p:txBody>
      </p:sp>
      <p:pic>
        <p:nvPicPr>
          <p:cNvPr id="4" name="Picture 3" descr="A purple and white circle&#10;&#10;AI-generated content may be incorrect.">
            <a:extLst>
              <a:ext uri="{FF2B5EF4-FFF2-40B4-BE49-F238E27FC236}">
                <a16:creationId xmlns:a16="http://schemas.microsoft.com/office/drawing/2014/main" id="{CD364B60-3DD3-8D30-C110-059BC61D2598}"/>
              </a:ext>
            </a:extLst>
          </p:cNvPr>
          <p:cNvPicPr>
            <a:picLocks noChangeAspect="1"/>
          </p:cNvPicPr>
          <p:nvPr userDrawn="1"/>
        </p:nvPicPr>
        <p:blipFill>
          <a:blip r:embed="rId3"/>
          <a:stretch>
            <a:fillRect/>
          </a:stretch>
        </p:blipFill>
        <p:spPr>
          <a:xfrm>
            <a:off x="1787550" y="3023847"/>
            <a:ext cx="6711900" cy="6711900"/>
          </a:xfrm>
          <a:prstGeom prst="rect">
            <a:avLst/>
          </a:prstGeom>
        </p:spPr>
      </p:pic>
      <p:sp>
        <p:nvSpPr>
          <p:cNvPr id="5" name="Picture Placeholder 4">
            <a:extLst>
              <a:ext uri="{FF2B5EF4-FFF2-40B4-BE49-F238E27FC236}">
                <a16:creationId xmlns:a16="http://schemas.microsoft.com/office/drawing/2014/main" id="{4D1FF011-81B9-73EC-6457-EDD6727E1C7A}"/>
              </a:ext>
            </a:extLst>
          </p:cNvPr>
          <p:cNvSpPr>
            <a:spLocks noGrp="1"/>
          </p:cNvSpPr>
          <p:nvPr>
            <p:ph type="pic" sz="quarter" idx="13"/>
          </p:nvPr>
        </p:nvSpPr>
        <p:spPr>
          <a:xfrm>
            <a:off x="3026834" y="4261974"/>
            <a:ext cx="4233333" cy="4235647"/>
          </a:xfrm>
          <a:prstGeom prst="ellipse">
            <a:avLst/>
          </a:prstGeom>
          <a:solidFill>
            <a:schemeClr val="bg1"/>
          </a:solidFill>
        </p:spPr>
        <p:txBody>
          <a:bodyPr/>
          <a:lstStyle>
            <a:lvl1pPr marL="0" indent="0" algn="ctr">
              <a:buFontTx/>
              <a:buNone/>
              <a:defRPr>
                <a:solidFill>
                  <a:schemeClr val="tx1"/>
                </a:solidFill>
              </a:defRPr>
            </a:lvl1pPr>
          </a:lstStyle>
          <a:p>
            <a:endParaRPr lang="en-US"/>
          </a:p>
        </p:txBody>
      </p:sp>
    </p:spTree>
    <p:extLst>
      <p:ext uri="{BB962C8B-B14F-4D97-AF65-F5344CB8AC3E}">
        <p14:creationId xmlns:p14="http://schemas.microsoft.com/office/powerpoint/2010/main" val="133730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onsor 2">
    <p:spTree>
      <p:nvGrpSpPr>
        <p:cNvPr id="1" name=""/>
        <p:cNvGrpSpPr/>
        <p:nvPr/>
      </p:nvGrpSpPr>
      <p:grpSpPr>
        <a:xfrm>
          <a:off x="0" y="0"/>
          <a:ext cx="0" cy="0"/>
          <a:chOff x="0" y="0"/>
          <a:chExt cx="0" cy="0"/>
        </a:xfrm>
      </p:grpSpPr>
      <p:pic>
        <p:nvPicPr>
          <p:cNvPr id="9" name="Picture 8" descr="A black and white logo&#10;&#10;AI-generated content may be incorrect.">
            <a:extLst>
              <a:ext uri="{FF2B5EF4-FFF2-40B4-BE49-F238E27FC236}">
                <a16:creationId xmlns:a16="http://schemas.microsoft.com/office/drawing/2014/main" id="{2F88B813-EE9A-8329-C993-063C0D4C15B2}"/>
              </a:ext>
            </a:extLst>
          </p:cNvPr>
          <p:cNvPicPr>
            <a:picLocks noChangeAspect="1"/>
          </p:cNvPicPr>
          <p:nvPr userDrawn="1"/>
        </p:nvPicPr>
        <p:blipFill>
          <a:blip r:embed="rId2"/>
          <a:srcRect t="36888" b="37750"/>
          <a:stretch/>
        </p:blipFill>
        <p:spPr>
          <a:xfrm>
            <a:off x="3822550" y="701333"/>
            <a:ext cx="2641898" cy="659078"/>
          </a:xfrm>
          <a:prstGeom prst="rect">
            <a:avLst/>
          </a:prstGeom>
        </p:spPr>
      </p:pic>
      <p:sp>
        <p:nvSpPr>
          <p:cNvPr id="10" name="TextBox 9">
            <a:extLst>
              <a:ext uri="{FF2B5EF4-FFF2-40B4-BE49-F238E27FC236}">
                <a16:creationId xmlns:a16="http://schemas.microsoft.com/office/drawing/2014/main" id="{784D22D0-438E-56FB-56F7-58A4F8ED3B0A}"/>
              </a:ext>
            </a:extLst>
          </p:cNvPr>
          <p:cNvSpPr txBox="1"/>
          <p:nvPr userDrawn="1"/>
        </p:nvSpPr>
        <p:spPr>
          <a:xfrm>
            <a:off x="987430" y="1890651"/>
            <a:ext cx="8469589" cy="707886"/>
          </a:xfrm>
          <a:prstGeom prst="rect">
            <a:avLst/>
          </a:prstGeom>
          <a:noFill/>
        </p:spPr>
        <p:txBody>
          <a:bodyPr wrap="square" rtlCol="0">
            <a:spAutoFit/>
          </a:bodyPr>
          <a:lstStyle/>
          <a:p>
            <a:pPr algn="ctr"/>
            <a:r>
              <a:rPr lang="en-US" sz="4000" dirty="0">
                <a:solidFill>
                  <a:schemeClr val="accent5"/>
                </a:solidFill>
                <a:latin typeface="Aleo" pitchFamily="2" charset="77"/>
              </a:rPr>
              <a:t>First Time Sponsor of #</a:t>
            </a:r>
            <a:r>
              <a:rPr lang="en-US" sz="4000" dirty="0" err="1">
                <a:solidFill>
                  <a:schemeClr val="accent5"/>
                </a:solidFill>
                <a:latin typeface="Aleo" pitchFamily="2" charset="77"/>
              </a:rPr>
              <a:t>CenterStore</a:t>
            </a:r>
            <a:endParaRPr lang="en-US" sz="4000" dirty="0">
              <a:solidFill>
                <a:schemeClr val="accent5"/>
              </a:solidFill>
              <a:latin typeface="Aleo" pitchFamily="2" charset="77"/>
            </a:endParaRPr>
          </a:p>
        </p:txBody>
      </p:sp>
      <p:pic>
        <p:nvPicPr>
          <p:cNvPr id="4" name="Picture 3" descr="A purple and white circle&#10;&#10;AI-generated content may be incorrect.">
            <a:extLst>
              <a:ext uri="{FF2B5EF4-FFF2-40B4-BE49-F238E27FC236}">
                <a16:creationId xmlns:a16="http://schemas.microsoft.com/office/drawing/2014/main" id="{0EAF6200-0405-E1ED-306C-F5F9CB0E6F73}"/>
              </a:ext>
            </a:extLst>
          </p:cNvPr>
          <p:cNvPicPr>
            <a:picLocks noChangeAspect="1"/>
          </p:cNvPicPr>
          <p:nvPr userDrawn="1"/>
        </p:nvPicPr>
        <p:blipFill>
          <a:blip r:embed="rId3"/>
          <a:stretch>
            <a:fillRect/>
          </a:stretch>
        </p:blipFill>
        <p:spPr>
          <a:xfrm>
            <a:off x="1787550" y="3023847"/>
            <a:ext cx="6711900" cy="6711900"/>
          </a:xfrm>
          <a:prstGeom prst="rect">
            <a:avLst/>
          </a:prstGeom>
        </p:spPr>
      </p:pic>
      <p:sp>
        <p:nvSpPr>
          <p:cNvPr id="5" name="Picture Placeholder 4">
            <a:extLst>
              <a:ext uri="{FF2B5EF4-FFF2-40B4-BE49-F238E27FC236}">
                <a16:creationId xmlns:a16="http://schemas.microsoft.com/office/drawing/2014/main" id="{9953978C-7523-6C43-4980-E01C321607FA}"/>
              </a:ext>
            </a:extLst>
          </p:cNvPr>
          <p:cNvSpPr>
            <a:spLocks noGrp="1"/>
          </p:cNvSpPr>
          <p:nvPr>
            <p:ph type="pic" sz="quarter" idx="13"/>
          </p:nvPr>
        </p:nvSpPr>
        <p:spPr>
          <a:xfrm>
            <a:off x="3026834" y="4261974"/>
            <a:ext cx="4233333" cy="4235647"/>
          </a:xfrm>
          <a:prstGeom prst="ellipse">
            <a:avLst/>
          </a:prstGeom>
          <a:solidFill>
            <a:schemeClr val="bg1"/>
          </a:solidFill>
        </p:spPr>
        <p:txBody>
          <a:bodyPr/>
          <a:lstStyle>
            <a:lvl1pPr marL="0" indent="0" algn="ctr">
              <a:buFontTx/>
              <a:buNone/>
              <a:defRPr>
                <a:solidFill>
                  <a:schemeClr val="tx1"/>
                </a:solidFill>
              </a:defRPr>
            </a:lvl1pPr>
          </a:lstStyle>
          <a:p>
            <a:endParaRPr lang="en-US"/>
          </a:p>
        </p:txBody>
      </p:sp>
    </p:spTree>
    <p:extLst>
      <p:ext uri="{BB962C8B-B14F-4D97-AF65-F5344CB8AC3E}">
        <p14:creationId xmlns:p14="http://schemas.microsoft.com/office/powerpoint/2010/main" val="4042703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pic>
        <p:nvPicPr>
          <p:cNvPr id="2" name="Picture 1" descr="A purple and white circle&#10;&#10;AI-generated content may be incorrect.">
            <a:extLst>
              <a:ext uri="{FF2B5EF4-FFF2-40B4-BE49-F238E27FC236}">
                <a16:creationId xmlns:a16="http://schemas.microsoft.com/office/drawing/2014/main" id="{459D0909-27E0-F389-BAE3-C89543D721FD}"/>
              </a:ext>
            </a:extLst>
          </p:cNvPr>
          <p:cNvPicPr>
            <a:picLocks noChangeAspect="1"/>
          </p:cNvPicPr>
          <p:nvPr userDrawn="1"/>
        </p:nvPicPr>
        <p:blipFill>
          <a:blip r:embed="rId2"/>
          <a:stretch>
            <a:fillRect/>
          </a:stretch>
        </p:blipFill>
        <p:spPr>
          <a:xfrm>
            <a:off x="4902200" y="-3393631"/>
            <a:ext cx="7163526" cy="7163526"/>
          </a:xfrm>
          <a:prstGeom prst="rect">
            <a:avLst/>
          </a:prstGeom>
        </p:spPr>
      </p:pic>
      <p:pic>
        <p:nvPicPr>
          <p:cNvPr id="3" name="Picture 2" descr="A black and white logo&#10;&#10;AI-generated content may be incorrect.">
            <a:extLst>
              <a:ext uri="{FF2B5EF4-FFF2-40B4-BE49-F238E27FC236}">
                <a16:creationId xmlns:a16="http://schemas.microsoft.com/office/drawing/2014/main" id="{B0D5E3BC-1620-A98F-F3BB-6C2CB0E42765}"/>
              </a:ext>
            </a:extLst>
          </p:cNvPr>
          <p:cNvPicPr>
            <a:picLocks noChangeAspect="1"/>
          </p:cNvPicPr>
          <p:nvPr userDrawn="1"/>
        </p:nvPicPr>
        <p:blipFill>
          <a:blip r:embed="rId3"/>
          <a:srcRect t="36888" b="37750"/>
          <a:stretch/>
        </p:blipFill>
        <p:spPr>
          <a:xfrm>
            <a:off x="7163014" y="671393"/>
            <a:ext cx="2641898" cy="659078"/>
          </a:xfrm>
          <a:prstGeom prst="rect">
            <a:avLst/>
          </a:prstGeom>
        </p:spPr>
      </p:pic>
    </p:spTree>
    <p:extLst>
      <p:ext uri="{BB962C8B-B14F-4D97-AF65-F5344CB8AC3E}">
        <p14:creationId xmlns:p14="http://schemas.microsoft.com/office/powerpoint/2010/main" val="205238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685800"/>
            <a:ext cx="3317825" cy="2400300"/>
          </a:xfrm>
        </p:spPr>
        <p:txBody>
          <a:bodyPr anchor="b"/>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373315" y="1481139"/>
            <a:ext cx="5207794"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3086100"/>
            <a:ext cx="3317825"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a:xfrm>
            <a:off x="707231" y="9534527"/>
            <a:ext cx="2314575" cy="547688"/>
          </a:xfrm>
          <a:prstGeom prst="rect">
            <a:avLst/>
          </a:prstGeom>
        </p:spPr>
        <p:txBody>
          <a:bodyPr/>
          <a:lstStyle/>
          <a:p>
            <a:fld id="{CFA8E750-E83C-6244-A837-8CCAE4CB92C6}" type="datetimeFigureOut">
              <a:rPr lang="en-US" smtClean="0"/>
              <a:t>3/31/2025</a:t>
            </a:fld>
            <a:endParaRPr lang="en-US"/>
          </a:p>
        </p:txBody>
      </p:sp>
      <p:sp>
        <p:nvSpPr>
          <p:cNvPr id="6" name="Footer Placeholder 5"/>
          <p:cNvSpPr>
            <a:spLocks noGrp="1"/>
          </p:cNvSpPr>
          <p:nvPr>
            <p:ph type="ftr" sz="quarter" idx="11"/>
          </p:nvPr>
        </p:nvSpPr>
        <p:spPr>
          <a:xfrm>
            <a:off x="3407569" y="9534527"/>
            <a:ext cx="3471863"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7265194" y="9534527"/>
            <a:ext cx="2314575" cy="547688"/>
          </a:xfrm>
          <a:prstGeom prst="rect">
            <a:avLst/>
          </a:prstGeom>
        </p:spPr>
        <p:txBody>
          <a:bodyPr/>
          <a:lstStyle/>
          <a:p>
            <a:fld id="{D3A22800-7BC2-8E46-A03B-9BE0741F3B0B}" type="slidenum">
              <a:rPr lang="en-US" smtClean="0"/>
              <a:t>‹#›</a:t>
            </a:fld>
            <a:endParaRPr lang="en-US"/>
          </a:p>
        </p:txBody>
      </p:sp>
    </p:spTree>
    <p:extLst>
      <p:ext uri="{BB962C8B-B14F-4D97-AF65-F5344CB8AC3E}">
        <p14:creationId xmlns:p14="http://schemas.microsoft.com/office/powerpoint/2010/main" val="289363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685800"/>
            <a:ext cx="3317825" cy="2400300"/>
          </a:xfrm>
        </p:spPr>
        <p:txBody>
          <a:bodyPr anchor="b"/>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1481139"/>
            <a:ext cx="5207794" cy="7310438"/>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US" dirty="0"/>
          </a:p>
        </p:txBody>
      </p:sp>
      <p:sp>
        <p:nvSpPr>
          <p:cNvPr id="4" name="Text Placeholder 3"/>
          <p:cNvSpPr>
            <a:spLocks noGrp="1"/>
          </p:cNvSpPr>
          <p:nvPr>
            <p:ph type="body" sz="half" idx="2"/>
          </p:nvPr>
        </p:nvSpPr>
        <p:spPr>
          <a:xfrm>
            <a:off x="708571" y="3086100"/>
            <a:ext cx="3317825"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a:xfrm>
            <a:off x="707231" y="9534527"/>
            <a:ext cx="2314575" cy="547688"/>
          </a:xfrm>
          <a:prstGeom prst="rect">
            <a:avLst/>
          </a:prstGeom>
        </p:spPr>
        <p:txBody>
          <a:bodyPr/>
          <a:lstStyle/>
          <a:p>
            <a:fld id="{CFA8E750-E83C-6244-A837-8CCAE4CB92C6}" type="datetimeFigureOut">
              <a:rPr lang="en-US" smtClean="0"/>
              <a:t>3/31/2025</a:t>
            </a:fld>
            <a:endParaRPr lang="en-US"/>
          </a:p>
        </p:txBody>
      </p:sp>
      <p:sp>
        <p:nvSpPr>
          <p:cNvPr id="6" name="Footer Placeholder 5"/>
          <p:cNvSpPr>
            <a:spLocks noGrp="1"/>
          </p:cNvSpPr>
          <p:nvPr>
            <p:ph type="ftr" sz="quarter" idx="11"/>
          </p:nvPr>
        </p:nvSpPr>
        <p:spPr>
          <a:xfrm>
            <a:off x="3407569" y="9534527"/>
            <a:ext cx="3471863"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7265194" y="9534527"/>
            <a:ext cx="2314575" cy="547688"/>
          </a:xfrm>
          <a:prstGeom prst="rect">
            <a:avLst/>
          </a:prstGeom>
        </p:spPr>
        <p:txBody>
          <a:bodyPr/>
          <a:lstStyle/>
          <a:p>
            <a:fld id="{D3A22800-7BC2-8E46-A03B-9BE0741F3B0B}" type="slidenum">
              <a:rPr lang="en-US" smtClean="0"/>
              <a:t>‹#›</a:t>
            </a:fld>
            <a:endParaRPr lang="en-US"/>
          </a:p>
        </p:txBody>
      </p:sp>
    </p:spTree>
    <p:extLst>
      <p:ext uri="{BB962C8B-B14F-4D97-AF65-F5344CB8AC3E}">
        <p14:creationId xmlns:p14="http://schemas.microsoft.com/office/powerpoint/2010/main" val="1696646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07231" y="9534527"/>
            <a:ext cx="2314575" cy="547688"/>
          </a:xfrm>
          <a:prstGeom prst="rect">
            <a:avLst/>
          </a:prstGeom>
        </p:spPr>
        <p:txBody>
          <a:bodyPr/>
          <a:lstStyle/>
          <a:p>
            <a:fld id="{CFA8E750-E83C-6244-A837-8CCAE4CB92C6}" type="datetimeFigureOut">
              <a:rPr lang="en-US" smtClean="0"/>
              <a:t>3/31/2025</a:t>
            </a:fld>
            <a:endParaRPr lang="en-US"/>
          </a:p>
        </p:txBody>
      </p:sp>
      <p:sp>
        <p:nvSpPr>
          <p:cNvPr id="5" name="Footer Placeholder 4"/>
          <p:cNvSpPr>
            <a:spLocks noGrp="1"/>
          </p:cNvSpPr>
          <p:nvPr>
            <p:ph type="ftr" sz="quarter" idx="11"/>
          </p:nvPr>
        </p:nvSpPr>
        <p:spPr>
          <a:xfrm>
            <a:off x="3407569" y="9534527"/>
            <a:ext cx="3471863"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7265194" y="9534527"/>
            <a:ext cx="2314575" cy="547688"/>
          </a:xfrm>
          <a:prstGeom prst="rect">
            <a:avLst/>
          </a:prstGeom>
        </p:spPr>
        <p:txBody>
          <a:bodyPr/>
          <a:lstStyle/>
          <a:p>
            <a:fld id="{D3A22800-7BC2-8E46-A03B-9BE0741F3B0B}" type="slidenum">
              <a:rPr lang="en-US" smtClean="0"/>
              <a:t>‹#›</a:t>
            </a:fld>
            <a:endParaRPr lang="en-US"/>
          </a:p>
        </p:txBody>
      </p:sp>
    </p:spTree>
    <p:extLst>
      <p:ext uri="{BB962C8B-B14F-4D97-AF65-F5344CB8AC3E}">
        <p14:creationId xmlns:p14="http://schemas.microsoft.com/office/powerpoint/2010/main" val="1614201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547687"/>
            <a:ext cx="2218134"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547687"/>
            <a:ext cx="6525816"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07231" y="9534527"/>
            <a:ext cx="2314575" cy="547688"/>
          </a:xfrm>
          <a:prstGeom prst="rect">
            <a:avLst/>
          </a:prstGeom>
        </p:spPr>
        <p:txBody>
          <a:bodyPr/>
          <a:lstStyle/>
          <a:p>
            <a:fld id="{CFA8E750-E83C-6244-A837-8CCAE4CB92C6}" type="datetimeFigureOut">
              <a:rPr lang="en-US" smtClean="0"/>
              <a:t>3/31/2025</a:t>
            </a:fld>
            <a:endParaRPr lang="en-US"/>
          </a:p>
        </p:txBody>
      </p:sp>
      <p:sp>
        <p:nvSpPr>
          <p:cNvPr id="5" name="Footer Placeholder 4"/>
          <p:cNvSpPr>
            <a:spLocks noGrp="1"/>
          </p:cNvSpPr>
          <p:nvPr>
            <p:ph type="ftr" sz="quarter" idx="11"/>
          </p:nvPr>
        </p:nvSpPr>
        <p:spPr>
          <a:xfrm>
            <a:off x="3407569" y="9534527"/>
            <a:ext cx="3471863"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7265194" y="9534527"/>
            <a:ext cx="2314575" cy="547688"/>
          </a:xfrm>
          <a:prstGeom prst="rect">
            <a:avLst/>
          </a:prstGeom>
        </p:spPr>
        <p:txBody>
          <a:bodyPr/>
          <a:lstStyle/>
          <a:p>
            <a:fld id="{D3A22800-7BC2-8E46-A03B-9BE0741F3B0B}" type="slidenum">
              <a:rPr lang="en-US" smtClean="0"/>
              <a:t>‹#›</a:t>
            </a:fld>
            <a:endParaRPr lang="en-US"/>
          </a:p>
        </p:txBody>
      </p:sp>
    </p:spTree>
    <p:extLst>
      <p:ext uri="{BB962C8B-B14F-4D97-AF65-F5344CB8AC3E}">
        <p14:creationId xmlns:p14="http://schemas.microsoft.com/office/powerpoint/2010/main" val="68855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07231" y="9534527"/>
            <a:ext cx="2314575" cy="547688"/>
          </a:xfrm>
          <a:prstGeom prst="rect">
            <a:avLst/>
          </a:prstGeom>
        </p:spPr>
        <p:txBody>
          <a:bodyPr/>
          <a:lstStyle/>
          <a:p>
            <a:fld id="{CFA8E750-E83C-6244-A837-8CCAE4CB92C6}" type="datetimeFigureOut">
              <a:rPr lang="en-US" smtClean="0"/>
              <a:t>3/31/2025</a:t>
            </a:fld>
            <a:endParaRPr lang="en-US"/>
          </a:p>
        </p:txBody>
      </p:sp>
      <p:sp>
        <p:nvSpPr>
          <p:cNvPr id="5" name="Footer Placeholder 4"/>
          <p:cNvSpPr>
            <a:spLocks noGrp="1"/>
          </p:cNvSpPr>
          <p:nvPr>
            <p:ph type="ftr" sz="quarter" idx="11"/>
          </p:nvPr>
        </p:nvSpPr>
        <p:spPr>
          <a:xfrm>
            <a:off x="3407569" y="9534527"/>
            <a:ext cx="3471863"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7265194" y="9534527"/>
            <a:ext cx="2314575" cy="547688"/>
          </a:xfrm>
          <a:prstGeom prst="rect">
            <a:avLst/>
          </a:prstGeom>
        </p:spPr>
        <p:txBody>
          <a:bodyPr/>
          <a:lstStyle/>
          <a:p>
            <a:fld id="{D3A22800-7BC2-8E46-A03B-9BE0741F3B0B}" type="slidenum">
              <a:rPr lang="en-US" smtClean="0"/>
              <a:t>‹#›</a:t>
            </a:fld>
            <a:endParaRPr lang="en-US"/>
          </a:p>
        </p:txBody>
      </p:sp>
    </p:spTree>
    <p:extLst>
      <p:ext uri="{BB962C8B-B14F-4D97-AF65-F5344CB8AC3E}">
        <p14:creationId xmlns:p14="http://schemas.microsoft.com/office/powerpoint/2010/main" val="394153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2564609"/>
            <a:ext cx="8872538" cy="4279106"/>
          </a:xfrm>
        </p:spPr>
        <p:txBody>
          <a:bodyPr anchor="b"/>
          <a:lstStyle>
            <a:lvl1pPr>
              <a:defRPr sz="6750"/>
            </a:lvl1pPr>
          </a:lstStyle>
          <a:p>
            <a:r>
              <a:rPr lang="en-US"/>
              <a:t>Click to edit Master title style</a:t>
            </a:r>
            <a:endParaRPr lang="en-US" dirty="0"/>
          </a:p>
        </p:txBody>
      </p:sp>
      <p:sp>
        <p:nvSpPr>
          <p:cNvPr id="3" name="Text Placeholder 2"/>
          <p:cNvSpPr>
            <a:spLocks noGrp="1"/>
          </p:cNvSpPr>
          <p:nvPr>
            <p:ph type="body" idx="1"/>
          </p:nvPr>
        </p:nvSpPr>
        <p:spPr>
          <a:xfrm>
            <a:off x="701874" y="6884197"/>
            <a:ext cx="8872538" cy="2250281"/>
          </a:xfrm>
        </p:spPr>
        <p:txBody>
          <a:bodyPr/>
          <a:lstStyle>
            <a:lvl1pPr marL="0" indent="0">
              <a:buNone/>
              <a:defRPr sz="2700">
                <a:solidFill>
                  <a:schemeClr val="tx1">
                    <a:tint val="82000"/>
                  </a:schemeClr>
                </a:solidFill>
              </a:defRPr>
            </a:lvl1pPr>
            <a:lvl2pPr marL="514350" indent="0">
              <a:buNone/>
              <a:defRPr sz="2250">
                <a:solidFill>
                  <a:schemeClr val="tx1">
                    <a:tint val="82000"/>
                  </a:schemeClr>
                </a:solidFill>
              </a:defRPr>
            </a:lvl2pPr>
            <a:lvl3pPr marL="1028700" indent="0">
              <a:buNone/>
              <a:defRPr sz="2025">
                <a:solidFill>
                  <a:schemeClr val="tx1">
                    <a:tint val="82000"/>
                  </a:schemeClr>
                </a:solidFill>
              </a:defRPr>
            </a:lvl3pPr>
            <a:lvl4pPr marL="1543050" indent="0">
              <a:buNone/>
              <a:defRPr sz="1800">
                <a:solidFill>
                  <a:schemeClr val="tx1">
                    <a:tint val="82000"/>
                  </a:schemeClr>
                </a:solidFill>
              </a:defRPr>
            </a:lvl4pPr>
            <a:lvl5pPr marL="2057400" indent="0">
              <a:buNone/>
              <a:defRPr sz="1800">
                <a:solidFill>
                  <a:schemeClr val="tx1">
                    <a:tint val="82000"/>
                  </a:schemeClr>
                </a:solidFill>
              </a:defRPr>
            </a:lvl5pPr>
            <a:lvl6pPr marL="2571750" indent="0">
              <a:buNone/>
              <a:defRPr sz="1800">
                <a:solidFill>
                  <a:schemeClr val="tx1">
                    <a:tint val="82000"/>
                  </a:schemeClr>
                </a:solidFill>
              </a:defRPr>
            </a:lvl6pPr>
            <a:lvl7pPr marL="3086100" indent="0">
              <a:buNone/>
              <a:defRPr sz="1800">
                <a:solidFill>
                  <a:schemeClr val="tx1">
                    <a:tint val="82000"/>
                  </a:schemeClr>
                </a:solidFill>
              </a:defRPr>
            </a:lvl7pPr>
            <a:lvl8pPr marL="3600450" indent="0">
              <a:buNone/>
              <a:defRPr sz="1800">
                <a:solidFill>
                  <a:schemeClr val="tx1">
                    <a:tint val="82000"/>
                  </a:schemeClr>
                </a:solidFill>
              </a:defRPr>
            </a:lvl8pPr>
            <a:lvl9pPr marL="4114800" indent="0">
              <a:buNone/>
              <a:defRPr sz="18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07231" y="9534527"/>
            <a:ext cx="2314575" cy="547688"/>
          </a:xfrm>
          <a:prstGeom prst="rect">
            <a:avLst/>
          </a:prstGeom>
        </p:spPr>
        <p:txBody>
          <a:bodyPr/>
          <a:lstStyle/>
          <a:p>
            <a:fld id="{CFA8E750-E83C-6244-A837-8CCAE4CB92C6}" type="datetimeFigureOut">
              <a:rPr lang="en-US" smtClean="0"/>
              <a:t>3/31/2025</a:t>
            </a:fld>
            <a:endParaRPr lang="en-US"/>
          </a:p>
        </p:txBody>
      </p:sp>
      <p:sp>
        <p:nvSpPr>
          <p:cNvPr id="5" name="Footer Placeholder 4"/>
          <p:cNvSpPr>
            <a:spLocks noGrp="1"/>
          </p:cNvSpPr>
          <p:nvPr>
            <p:ph type="ftr" sz="quarter" idx="11"/>
          </p:nvPr>
        </p:nvSpPr>
        <p:spPr>
          <a:xfrm>
            <a:off x="3407569" y="9534527"/>
            <a:ext cx="3471863"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7265194" y="9534527"/>
            <a:ext cx="2314575" cy="547688"/>
          </a:xfrm>
          <a:prstGeom prst="rect">
            <a:avLst/>
          </a:prstGeom>
        </p:spPr>
        <p:txBody>
          <a:bodyPr/>
          <a:lstStyle/>
          <a:p>
            <a:fld id="{D3A22800-7BC2-8E46-A03B-9BE0741F3B0B}" type="slidenum">
              <a:rPr lang="en-US" smtClean="0"/>
              <a:t>‹#›</a:t>
            </a:fld>
            <a:endParaRPr lang="en-US"/>
          </a:p>
        </p:txBody>
      </p:sp>
    </p:spTree>
    <p:extLst>
      <p:ext uri="{BB962C8B-B14F-4D97-AF65-F5344CB8AC3E}">
        <p14:creationId xmlns:p14="http://schemas.microsoft.com/office/powerpoint/2010/main" val="24681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2738437"/>
            <a:ext cx="4371975"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2738437"/>
            <a:ext cx="4371975"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07231" y="9534527"/>
            <a:ext cx="2314575" cy="547688"/>
          </a:xfrm>
          <a:prstGeom prst="rect">
            <a:avLst/>
          </a:prstGeom>
        </p:spPr>
        <p:txBody>
          <a:bodyPr/>
          <a:lstStyle/>
          <a:p>
            <a:fld id="{CFA8E750-E83C-6244-A837-8CCAE4CB92C6}" type="datetimeFigureOut">
              <a:rPr lang="en-US" smtClean="0"/>
              <a:t>3/31/2025</a:t>
            </a:fld>
            <a:endParaRPr lang="en-US"/>
          </a:p>
        </p:txBody>
      </p:sp>
      <p:sp>
        <p:nvSpPr>
          <p:cNvPr id="6" name="Footer Placeholder 5"/>
          <p:cNvSpPr>
            <a:spLocks noGrp="1"/>
          </p:cNvSpPr>
          <p:nvPr>
            <p:ph type="ftr" sz="quarter" idx="11"/>
          </p:nvPr>
        </p:nvSpPr>
        <p:spPr>
          <a:xfrm>
            <a:off x="3407569" y="9534527"/>
            <a:ext cx="3471863"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7265194" y="9534527"/>
            <a:ext cx="2314575" cy="547688"/>
          </a:xfrm>
          <a:prstGeom prst="rect">
            <a:avLst/>
          </a:prstGeom>
        </p:spPr>
        <p:txBody>
          <a:bodyPr/>
          <a:lstStyle/>
          <a:p>
            <a:fld id="{D3A22800-7BC2-8E46-A03B-9BE0741F3B0B}" type="slidenum">
              <a:rPr lang="en-US" smtClean="0"/>
              <a:t>‹#›</a:t>
            </a:fld>
            <a:endParaRPr lang="en-US"/>
          </a:p>
        </p:txBody>
      </p:sp>
    </p:spTree>
    <p:extLst>
      <p:ext uri="{BB962C8B-B14F-4D97-AF65-F5344CB8AC3E}">
        <p14:creationId xmlns:p14="http://schemas.microsoft.com/office/powerpoint/2010/main" val="320098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547689"/>
            <a:ext cx="8872538"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2521745"/>
            <a:ext cx="4351883"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708572" y="3757613"/>
            <a:ext cx="4351883"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2521745"/>
            <a:ext cx="4373315"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07794" y="3757613"/>
            <a:ext cx="4373315"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07231" y="9534527"/>
            <a:ext cx="2314575" cy="547688"/>
          </a:xfrm>
          <a:prstGeom prst="rect">
            <a:avLst/>
          </a:prstGeom>
        </p:spPr>
        <p:txBody>
          <a:bodyPr/>
          <a:lstStyle/>
          <a:p>
            <a:fld id="{CFA8E750-E83C-6244-A837-8CCAE4CB92C6}" type="datetimeFigureOut">
              <a:rPr lang="en-US" smtClean="0"/>
              <a:t>3/31/2025</a:t>
            </a:fld>
            <a:endParaRPr lang="en-US"/>
          </a:p>
        </p:txBody>
      </p:sp>
      <p:sp>
        <p:nvSpPr>
          <p:cNvPr id="8" name="Footer Placeholder 7"/>
          <p:cNvSpPr>
            <a:spLocks noGrp="1"/>
          </p:cNvSpPr>
          <p:nvPr>
            <p:ph type="ftr" sz="quarter" idx="11"/>
          </p:nvPr>
        </p:nvSpPr>
        <p:spPr>
          <a:xfrm>
            <a:off x="3407569" y="9534527"/>
            <a:ext cx="3471863"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7265194" y="9534527"/>
            <a:ext cx="2314575" cy="547688"/>
          </a:xfrm>
          <a:prstGeom prst="rect">
            <a:avLst/>
          </a:prstGeom>
        </p:spPr>
        <p:txBody>
          <a:bodyPr/>
          <a:lstStyle/>
          <a:p>
            <a:fld id="{D3A22800-7BC2-8E46-A03B-9BE0741F3B0B}" type="slidenum">
              <a:rPr lang="en-US" smtClean="0"/>
              <a:t>‹#›</a:t>
            </a:fld>
            <a:endParaRPr lang="en-US"/>
          </a:p>
        </p:txBody>
      </p:sp>
    </p:spTree>
    <p:extLst>
      <p:ext uri="{BB962C8B-B14F-4D97-AF65-F5344CB8AC3E}">
        <p14:creationId xmlns:p14="http://schemas.microsoft.com/office/powerpoint/2010/main" val="263094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07231" y="9534527"/>
            <a:ext cx="2314575" cy="547688"/>
          </a:xfrm>
          <a:prstGeom prst="rect">
            <a:avLst/>
          </a:prstGeom>
        </p:spPr>
        <p:txBody>
          <a:bodyPr/>
          <a:lstStyle/>
          <a:p>
            <a:fld id="{CFA8E750-E83C-6244-A837-8CCAE4CB92C6}" type="datetimeFigureOut">
              <a:rPr lang="en-US" smtClean="0"/>
              <a:t>3/31/2025</a:t>
            </a:fld>
            <a:endParaRPr lang="en-US"/>
          </a:p>
        </p:txBody>
      </p:sp>
      <p:sp>
        <p:nvSpPr>
          <p:cNvPr id="4" name="Footer Placeholder 3"/>
          <p:cNvSpPr>
            <a:spLocks noGrp="1"/>
          </p:cNvSpPr>
          <p:nvPr>
            <p:ph type="ftr" sz="quarter" idx="11"/>
          </p:nvPr>
        </p:nvSpPr>
        <p:spPr>
          <a:xfrm>
            <a:off x="3407569" y="9534527"/>
            <a:ext cx="3471863"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7265194" y="9534527"/>
            <a:ext cx="2314575" cy="547688"/>
          </a:xfrm>
          <a:prstGeom prst="rect">
            <a:avLst/>
          </a:prstGeom>
        </p:spPr>
        <p:txBody>
          <a:bodyPr/>
          <a:lstStyle/>
          <a:p>
            <a:fld id="{D3A22800-7BC2-8E46-A03B-9BE0741F3B0B}" type="slidenum">
              <a:rPr lang="en-US" smtClean="0"/>
              <a:t>‹#›</a:t>
            </a:fld>
            <a:endParaRPr lang="en-US"/>
          </a:p>
        </p:txBody>
      </p:sp>
    </p:spTree>
    <p:extLst>
      <p:ext uri="{BB962C8B-B14F-4D97-AF65-F5344CB8AC3E}">
        <p14:creationId xmlns:p14="http://schemas.microsoft.com/office/powerpoint/2010/main" val="194909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82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Instruc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E9C43-9C63-0EA1-FAB6-688B36C39D45}"/>
              </a:ext>
            </a:extLst>
          </p:cNvPr>
          <p:cNvSpPr txBox="1"/>
          <p:nvPr userDrawn="1"/>
        </p:nvSpPr>
        <p:spPr>
          <a:xfrm>
            <a:off x="465904" y="3153707"/>
            <a:ext cx="4677596" cy="5755422"/>
          </a:xfrm>
          <a:prstGeom prst="rect">
            <a:avLst/>
          </a:prstGeom>
          <a:noFill/>
        </p:spPr>
        <p:txBody>
          <a:bodyPr wrap="square" rtlCol="0">
            <a:spAutoFit/>
          </a:bodyPr>
          <a:lstStyle/>
          <a:p>
            <a:r>
              <a:rPr lang="en-US" sz="3000" dirty="0">
                <a:solidFill>
                  <a:schemeClr val="accent5"/>
                </a:solidFill>
                <a:latin typeface="Aleo Light" pitchFamily="2" charset="77"/>
              </a:rPr>
              <a:t>Insert</a:t>
            </a:r>
          </a:p>
          <a:p>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Click the icon on the image placeholder </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 insert your image.</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 dialogue box, navigate to your image’s location. Select your file and click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Insert</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accent5"/>
                </a:solidFill>
                <a:latin typeface="Aleo Light" pitchFamily="2" charset="77"/>
              </a:rPr>
              <a:t>Resize an Image in a Placeholder</a:t>
            </a:r>
          </a:p>
          <a:p>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If the image appears too large in the image placeholder, go to the </a:t>
            </a:r>
            <a:r>
              <a:rPr lang="en-US" sz="18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Picture Format</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tab</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the placeholder selected. </a:t>
            </a:r>
          </a:p>
          <a:p>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Open crop to resize the image within the placeholder. Be sure to scale the image and not crop the actual picture.</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0ED97ED-3C46-03D5-120F-B0DECDEF00A5}"/>
              </a:ext>
            </a:extLst>
          </p:cNvPr>
          <p:cNvSpPr txBox="1"/>
          <p:nvPr userDrawn="1"/>
        </p:nvSpPr>
        <p:spPr>
          <a:xfrm>
            <a:off x="5143500" y="3153707"/>
            <a:ext cx="4302624" cy="2339102"/>
          </a:xfrm>
          <a:prstGeom prst="rect">
            <a:avLst/>
          </a:prstGeom>
          <a:noFill/>
        </p:spPr>
        <p:txBody>
          <a:bodyPr wrap="square" rtlCol="0">
            <a:spAutoFit/>
          </a:bodyPr>
          <a:lstStyle/>
          <a:p>
            <a:r>
              <a:rPr lang="en-US" sz="3000" dirty="0">
                <a:solidFill>
                  <a:schemeClr val="accent5"/>
                </a:solidFill>
                <a:latin typeface="Aleo Light" pitchFamily="2" charset="77"/>
              </a:rPr>
              <a:t>Export an Image</a:t>
            </a:r>
          </a:p>
          <a:p>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 save an image from PowerPoint, go to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File</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Export</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and change the File Format to JPEG in the dialogue box. Navigate to where you’d like to save the file and name it. Click </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Export</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once finished. Happy posting!</a:t>
            </a:r>
          </a:p>
        </p:txBody>
      </p:sp>
      <p:sp>
        <p:nvSpPr>
          <p:cNvPr id="4" name="TextBox 3">
            <a:extLst>
              <a:ext uri="{FF2B5EF4-FFF2-40B4-BE49-F238E27FC236}">
                <a16:creationId xmlns:a16="http://schemas.microsoft.com/office/drawing/2014/main" id="{D9A7256F-3285-3A27-7377-8C56A00D3566}"/>
              </a:ext>
            </a:extLst>
          </p:cNvPr>
          <p:cNvSpPr txBox="1"/>
          <p:nvPr userDrawn="1"/>
        </p:nvSpPr>
        <p:spPr>
          <a:xfrm>
            <a:off x="465904" y="1377871"/>
            <a:ext cx="7448903" cy="1323439"/>
          </a:xfrm>
          <a:prstGeom prst="rect">
            <a:avLst/>
          </a:prstGeom>
          <a:noFill/>
        </p:spPr>
        <p:txBody>
          <a:bodyPr wrap="square" rtlCol="0">
            <a:spAutoFit/>
          </a:bodyPr>
          <a:lstStyle/>
          <a:p>
            <a:r>
              <a:rPr lang="en-US" sz="4000" dirty="0">
                <a:solidFill>
                  <a:schemeClr val="accent1"/>
                </a:solidFill>
                <a:latin typeface="Aleo" pitchFamily="2" charset="77"/>
              </a:rPr>
              <a:t>Insert a picture, resize, and export an image in PowerPoint</a:t>
            </a:r>
          </a:p>
        </p:txBody>
      </p:sp>
      <p:pic>
        <p:nvPicPr>
          <p:cNvPr id="5" name="Picture 4" descr="A purple and white circle&#10;&#10;AI-generated content may be incorrect.">
            <a:extLst>
              <a:ext uri="{FF2B5EF4-FFF2-40B4-BE49-F238E27FC236}">
                <a16:creationId xmlns:a16="http://schemas.microsoft.com/office/drawing/2014/main" id="{6EBB2BFA-674E-B94A-C226-086E2DB6D3CA}"/>
              </a:ext>
            </a:extLst>
          </p:cNvPr>
          <p:cNvPicPr>
            <a:picLocks noChangeAspect="1"/>
          </p:cNvPicPr>
          <p:nvPr userDrawn="1"/>
        </p:nvPicPr>
        <p:blipFill>
          <a:blip r:embed="rId2"/>
          <a:stretch>
            <a:fillRect/>
          </a:stretch>
        </p:blipFill>
        <p:spPr>
          <a:xfrm>
            <a:off x="6002365" y="6289638"/>
            <a:ext cx="4653661" cy="4653661"/>
          </a:xfrm>
          <a:prstGeom prst="rect">
            <a:avLst/>
          </a:prstGeom>
        </p:spPr>
      </p:pic>
      <p:pic>
        <p:nvPicPr>
          <p:cNvPr id="6" name="Picture 5" descr="A black and white logo&#10;&#10;AI-generated content may be incorrect.">
            <a:extLst>
              <a:ext uri="{FF2B5EF4-FFF2-40B4-BE49-F238E27FC236}">
                <a16:creationId xmlns:a16="http://schemas.microsoft.com/office/drawing/2014/main" id="{9B7153A9-4063-FF58-6B7A-1A8C5A05DF85}"/>
              </a:ext>
            </a:extLst>
          </p:cNvPr>
          <p:cNvPicPr>
            <a:picLocks noChangeAspect="1"/>
          </p:cNvPicPr>
          <p:nvPr userDrawn="1"/>
        </p:nvPicPr>
        <p:blipFill>
          <a:blip r:embed="rId3"/>
          <a:srcRect t="36888" b="37750"/>
          <a:stretch/>
        </p:blipFill>
        <p:spPr>
          <a:xfrm>
            <a:off x="7029080" y="475185"/>
            <a:ext cx="2641898" cy="659078"/>
          </a:xfrm>
          <a:prstGeom prst="rect">
            <a:avLst/>
          </a:prstGeom>
        </p:spPr>
      </p:pic>
    </p:spTree>
    <p:extLst>
      <p:ext uri="{BB962C8B-B14F-4D97-AF65-F5344CB8AC3E}">
        <p14:creationId xmlns:p14="http://schemas.microsoft.com/office/powerpoint/2010/main" val="65335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onsor 1">
    <p:spTree>
      <p:nvGrpSpPr>
        <p:cNvPr id="1" name=""/>
        <p:cNvGrpSpPr/>
        <p:nvPr/>
      </p:nvGrpSpPr>
      <p:grpSpPr>
        <a:xfrm>
          <a:off x="0" y="0"/>
          <a:ext cx="0" cy="0"/>
          <a:chOff x="0" y="0"/>
          <a:chExt cx="0" cy="0"/>
        </a:xfrm>
      </p:grpSpPr>
      <p:pic>
        <p:nvPicPr>
          <p:cNvPr id="7" name="Picture 6" descr="A purple and white circle&#10;&#10;AI-generated content may be incorrect.">
            <a:extLst>
              <a:ext uri="{FF2B5EF4-FFF2-40B4-BE49-F238E27FC236}">
                <a16:creationId xmlns:a16="http://schemas.microsoft.com/office/drawing/2014/main" id="{70AB9387-F860-F794-E57E-D4178A5ED2B9}"/>
              </a:ext>
            </a:extLst>
          </p:cNvPr>
          <p:cNvPicPr>
            <a:picLocks noChangeAspect="1"/>
          </p:cNvPicPr>
          <p:nvPr userDrawn="1"/>
        </p:nvPicPr>
        <p:blipFill>
          <a:blip r:embed="rId2"/>
          <a:stretch>
            <a:fillRect/>
          </a:stretch>
        </p:blipFill>
        <p:spPr>
          <a:xfrm>
            <a:off x="1787550" y="3023847"/>
            <a:ext cx="6711900" cy="6711900"/>
          </a:xfrm>
          <a:prstGeom prst="rect">
            <a:avLst/>
          </a:prstGeom>
        </p:spPr>
      </p:pic>
      <p:sp>
        <p:nvSpPr>
          <p:cNvPr id="8" name="Picture Placeholder 4">
            <a:extLst>
              <a:ext uri="{FF2B5EF4-FFF2-40B4-BE49-F238E27FC236}">
                <a16:creationId xmlns:a16="http://schemas.microsoft.com/office/drawing/2014/main" id="{24E66127-E927-9317-B72F-EA790AE2482C}"/>
              </a:ext>
            </a:extLst>
          </p:cNvPr>
          <p:cNvSpPr>
            <a:spLocks noGrp="1"/>
          </p:cNvSpPr>
          <p:nvPr>
            <p:ph type="pic" sz="quarter" idx="13"/>
          </p:nvPr>
        </p:nvSpPr>
        <p:spPr>
          <a:xfrm>
            <a:off x="3026834" y="4261974"/>
            <a:ext cx="4233333" cy="4235647"/>
          </a:xfrm>
          <a:prstGeom prst="ellipse">
            <a:avLst/>
          </a:prstGeom>
          <a:solidFill>
            <a:schemeClr val="bg1"/>
          </a:solidFill>
        </p:spPr>
        <p:txBody>
          <a:bodyPr/>
          <a:lstStyle>
            <a:lvl1pPr marL="0" indent="0" algn="ctr">
              <a:buFontTx/>
              <a:buNone/>
              <a:defRPr>
                <a:solidFill>
                  <a:schemeClr val="tx1"/>
                </a:solidFill>
              </a:defRPr>
            </a:lvl1pPr>
          </a:lstStyle>
          <a:p>
            <a:endParaRPr lang="en-US"/>
          </a:p>
        </p:txBody>
      </p:sp>
      <p:pic>
        <p:nvPicPr>
          <p:cNvPr id="9" name="Picture 8" descr="A black and white logo&#10;&#10;AI-generated content may be incorrect.">
            <a:extLst>
              <a:ext uri="{FF2B5EF4-FFF2-40B4-BE49-F238E27FC236}">
                <a16:creationId xmlns:a16="http://schemas.microsoft.com/office/drawing/2014/main" id="{2F88B813-EE9A-8329-C993-063C0D4C15B2}"/>
              </a:ext>
            </a:extLst>
          </p:cNvPr>
          <p:cNvPicPr>
            <a:picLocks noChangeAspect="1"/>
          </p:cNvPicPr>
          <p:nvPr userDrawn="1"/>
        </p:nvPicPr>
        <p:blipFill>
          <a:blip r:embed="rId3"/>
          <a:srcRect t="36888" b="37750"/>
          <a:stretch/>
        </p:blipFill>
        <p:spPr>
          <a:xfrm>
            <a:off x="3822550" y="701333"/>
            <a:ext cx="2641898" cy="659078"/>
          </a:xfrm>
          <a:prstGeom prst="rect">
            <a:avLst/>
          </a:prstGeom>
        </p:spPr>
      </p:pic>
      <p:sp>
        <p:nvSpPr>
          <p:cNvPr id="10" name="TextBox 9">
            <a:extLst>
              <a:ext uri="{FF2B5EF4-FFF2-40B4-BE49-F238E27FC236}">
                <a16:creationId xmlns:a16="http://schemas.microsoft.com/office/drawing/2014/main" id="{784D22D0-438E-56FB-56F7-58A4F8ED3B0A}"/>
              </a:ext>
            </a:extLst>
          </p:cNvPr>
          <p:cNvSpPr txBox="1"/>
          <p:nvPr userDrawn="1"/>
        </p:nvSpPr>
        <p:spPr>
          <a:xfrm>
            <a:off x="987430" y="1890651"/>
            <a:ext cx="8469589" cy="707886"/>
          </a:xfrm>
          <a:prstGeom prst="rect">
            <a:avLst/>
          </a:prstGeom>
          <a:noFill/>
        </p:spPr>
        <p:txBody>
          <a:bodyPr wrap="square" rtlCol="0">
            <a:spAutoFit/>
          </a:bodyPr>
          <a:lstStyle/>
          <a:p>
            <a:pPr algn="ctr"/>
            <a:r>
              <a:rPr lang="en-US" sz="4000" dirty="0">
                <a:solidFill>
                  <a:schemeClr val="accent5"/>
                </a:solidFill>
                <a:latin typeface="Aleo" pitchFamily="2" charset="77"/>
              </a:rPr>
              <a:t>Proud Sponsor of #</a:t>
            </a:r>
            <a:r>
              <a:rPr lang="en-US" sz="4000" dirty="0" err="1">
                <a:solidFill>
                  <a:schemeClr val="accent5"/>
                </a:solidFill>
                <a:latin typeface="Aleo" pitchFamily="2" charset="77"/>
              </a:rPr>
              <a:t>CenterStore</a:t>
            </a:r>
            <a:endParaRPr lang="en-US" sz="4000" dirty="0">
              <a:solidFill>
                <a:schemeClr val="accent5"/>
              </a:solidFill>
              <a:latin typeface="Aleo" pitchFamily="2" charset="77"/>
            </a:endParaRPr>
          </a:p>
        </p:txBody>
      </p:sp>
    </p:spTree>
    <p:extLst>
      <p:ext uri="{BB962C8B-B14F-4D97-AF65-F5344CB8AC3E}">
        <p14:creationId xmlns:p14="http://schemas.microsoft.com/office/powerpoint/2010/main" val="93513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547689"/>
            <a:ext cx="8872538"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1" y="2738437"/>
            <a:ext cx="8872538"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4A96E89D-37E3-A264-B598-DA6B8F8FE1F6}"/>
              </a:ext>
            </a:extLst>
          </p:cNvPr>
          <p:cNvSpPr txBox="1"/>
          <p:nvPr userDrawn="1">
            <p:extLst>
              <p:ext uri="{1162E1C5-73C7-4A58-AE30-91384D911F3F}">
                <p184:classification xmlns:p184="http://schemas.microsoft.com/office/powerpoint/2018/4/main" val="ftr"/>
              </p:ext>
            </p:extLst>
          </p:nvPr>
        </p:nvSpPr>
        <p:spPr>
          <a:xfrm>
            <a:off x="190500" y="9959340"/>
            <a:ext cx="1857375" cy="137160"/>
          </a:xfrm>
          <a:prstGeom prst="rect">
            <a:avLst/>
          </a:prstGeom>
        </p:spPr>
        <p:txBody>
          <a:bodyPr horzOverflow="overflow" lIns="0" tIns="0" rIns="0" bIns="0">
            <a:spAutoFit/>
          </a:bodyPr>
          <a:lstStyle/>
          <a:p>
            <a:pPr algn="l"/>
            <a:r>
              <a:rPr lang="en-US" sz="900">
                <a:solidFill>
                  <a:srgbClr val="0078D7">
                    <a:alpha val="50000"/>
                  </a:srgbClr>
                </a:solidFill>
                <a:latin typeface="Rockwell" panose="02060603020205020403" pitchFamily="18" charset="77"/>
              </a:rPr>
              <a:t>Information Classification: General</a:t>
            </a:r>
          </a:p>
        </p:txBody>
      </p:sp>
    </p:spTree>
    <p:extLst>
      <p:ext uri="{BB962C8B-B14F-4D97-AF65-F5344CB8AC3E}">
        <p14:creationId xmlns:p14="http://schemas.microsoft.com/office/powerpoint/2010/main" val="3559234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74" r:id="rId10"/>
    <p:sldLayoutId id="2147483675" r:id="rId11"/>
    <p:sldLayoutId id="2147483676" r:id="rId12"/>
    <p:sldLayoutId id="2147483668" r:id="rId13"/>
    <p:sldLayoutId id="2147483669" r:id="rId14"/>
    <p:sldLayoutId id="2147483670" r:id="rId15"/>
    <p:sldLayoutId id="2147483671" r:id="rId16"/>
  </p:sldLayoutIdLst>
  <p:txStyles>
    <p:titleStyle>
      <a:lvl1pPr algn="l" defTabSz="1028700" rtl="0" eaLnBrk="1" latinLnBrk="0" hangingPunct="1">
        <a:lnSpc>
          <a:spcPct val="90000"/>
        </a:lnSpc>
        <a:spcBef>
          <a:spcPct val="0"/>
        </a:spcBef>
        <a:buNone/>
        <a:defRPr sz="4950" kern="1200">
          <a:solidFill>
            <a:schemeClr val="accent1"/>
          </a:solidFill>
          <a:latin typeface="Aleo" pitchFamily="2" charset="77"/>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hyperlink" Target="https://www.linkedin.com/company/computer-service-partners/" TargetMode="External"/><Relationship Id="rId13" Type="http://schemas.openxmlformats.org/officeDocument/2006/relationships/hyperlink" Target="https://cvent.me/wABgZ9?rt=h5IaaEGoh0O3P2AmeWJNXw&amp;utm_source=social&amp;utm_campaign=CS25&amp;utm_medium=social&amp;RefId=CS25-SMKS" TargetMode="External"/><Relationship Id="rId3" Type="http://schemas.openxmlformats.org/officeDocument/2006/relationships/hyperlink" Target="https://www.instagram.com/connectfoodservice/" TargetMode="External"/><Relationship Id="rId7" Type="http://schemas.openxmlformats.org/officeDocument/2006/relationships/hyperlink" Target="https://x.com/connect_foods" TargetMode="External"/><Relationship Id="rId12" Type="http://schemas.openxmlformats.org/officeDocument/2006/relationships/hyperlink" Target="https://informaconnect.com/center-store-forum/" TargetMode="External"/><Relationship Id="rId2" Type="http://schemas.openxmlformats.org/officeDocument/2006/relationships/hyperlink" Target="https://www.instagram.com/cspdailynews/?utm_source=ig_web_button_share_sheet&amp;igsh=ZDNlZDc0MzIxNw%3D%3D" TargetMode="External"/><Relationship Id="rId1" Type="http://schemas.openxmlformats.org/officeDocument/2006/relationships/slideLayout" Target="../slideLayouts/slideLayout12.xml"/><Relationship Id="rId6" Type="http://schemas.openxmlformats.org/officeDocument/2006/relationships/hyperlink" Target="https://x.com/CSPDailyNews" TargetMode="External"/><Relationship Id="rId11" Type="http://schemas.openxmlformats.org/officeDocument/2006/relationships/hyperlink" Target="https://www.youtube.com/channel/UCziwCcETbqeVNUHitFzeCcw/videos" TargetMode="External"/><Relationship Id="rId5" Type="http://schemas.openxmlformats.org/officeDocument/2006/relationships/hyperlink" Target="https://www.facebook.com/ConnectFoodservice/" TargetMode="External"/><Relationship Id="rId10" Type="http://schemas.openxmlformats.org/officeDocument/2006/relationships/hyperlink" Target="https://www.youtube.com/@cspdailynews" TargetMode="External"/><Relationship Id="rId4" Type="http://schemas.openxmlformats.org/officeDocument/2006/relationships/hyperlink" Target="https://www.facebook.com/CSPDailyNews/" TargetMode="External"/><Relationship Id="rId9" Type="http://schemas.openxmlformats.org/officeDocument/2006/relationships/hyperlink" Target="https://www.linkedin.com/company/informaconnectfoodser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896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03657A-67EA-6530-C9B0-FB491BBE5189}"/>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99580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ACF0052-7B3C-22E5-0FA7-2BC39580258E}"/>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8800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8B3B1C-9BD2-7427-2E25-08DD72B49184}"/>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00625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DE23B-E281-3A0E-B2E1-A2E1489F48DB}"/>
              </a:ext>
            </a:extLst>
          </p:cNvPr>
          <p:cNvSpPr txBox="1"/>
          <p:nvPr/>
        </p:nvSpPr>
        <p:spPr>
          <a:xfrm>
            <a:off x="671204" y="1240536"/>
            <a:ext cx="4916796" cy="1938992"/>
          </a:xfrm>
          <a:prstGeom prst="rect">
            <a:avLst/>
          </a:prstGeom>
          <a:noFill/>
        </p:spPr>
        <p:txBody>
          <a:bodyPr wrap="square" rtlCol="0">
            <a:spAutoFit/>
          </a:bodyPr>
          <a:lstStyle/>
          <a:p>
            <a:r>
              <a:rPr lang="en-US" sz="4000" dirty="0">
                <a:solidFill>
                  <a:schemeClr val="accent5"/>
                </a:solidFill>
                <a:latin typeface="Aleo" pitchFamily="2" charset="77"/>
                <a:cs typeface="Arial" panose="020B0604020202020204" pitchFamily="34" charset="0"/>
              </a:rPr>
              <a:t>25 Center Store </a:t>
            </a:r>
            <a:r>
              <a:rPr lang="en-US" sz="4000">
                <a:solidFill>
                  <a:schemeClr val="accent5"/>
                </a:solidFill>
                <a:latin typeface="Aleo" pitchFamily="2" charset="77"/>
                <a:cs typeface="Arial" panose="020B0604020202020204" pitchFamily="34" charset="0"/>
              </a:rPr>
              <a:t>Forum Sponsor </a:t>
            </a:r>
            <a:r>
              <a:rPr lang="en-US" sz="4000" dirty="0">
                <a:solidFill>
                  <a:schemeClr val="accent5"/>
                </a:solidFill>
                <a:latin typeface="Aleo" pitchFamily="2" charset="77"/>
                <a:cs typeface="Arial" panose="020B0604020202020204" pitchFamily="34" charset="0"/>
              </a:rPr>
              <a:t>Example Copy</a:t>
            </a:r>
          </a:p>
        </p:txBody>
      </p:sp>
      <p:sp>
        <p:nvSpPr>
          <p:cNvPr id="3" name="TextBox 2">
            <a:extLst>
              <a:ext uri="{FF2B5EF4-FFF2-40B4-BE49-F238E27FC236}">
                <a16:creationId xmlns:a16="http://schemas.microsoft.com/office/drawing/2014/main" id="{B3319FDB-99E7-1FCB-4D9A-1BB9A03759B1}"/>
              </a:ext>
            </a:extLst>
          </p:cNvPr>
          <p:cNvSpPr txBox="1"/>
          <p:nvPr/>
        </p:nvSpPr>
        <p:spPr>
          <a:xfrm>
            <a:off x="671204" y="3753242"/>
            <a:ext cx="8720001" cy="1785104"/>
          </a:xfrm>
          <a:prstGeom prst="rect">
            <a:avLst/>
          </a:prstGeom>
          <a:noFill/>
        </p:spPr>
        <p:txBody>
          <a:bodyPr wrap="square" rtlCol="0">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Option 1: </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We are a proud sponsor of the 2025 Center Store Forum! Save the date for September 8 – 10, 2025, in Illinois, as this conference is the ideal place to explore the center of your convenience store. From snacks to candy and beyond, register now to gain innovative ideas and insights on best practices with the latest information. </a:t>
            </a:r>
          </a:p>
        </p:txBody>
      </p:sp>
      <p:sp>
        <p:nvSpPr>
          <p:cNvPr id="4" name="TextBox 3">
            <a:extLst>
              <a:ext uri="{FF2B5EF4-FFF2-40B4-BE49-F238E27FC236}">
                <a16:creationId xmlns:a16="http://schemas.microsoft.com/office/drawing/2014/main" id="{CD20E319-9ABC-32EB-6CD8-4E3AA58EBFB4}"/>
              </a:ext>
            </a:extLst>
          </p:cNvPr>
          <p:cNvSpPr txBox="1"/>
          <p:nvPr/>
        </p:nvSpPr>
        <p:spPr>
          <a:xfrm>
            <a:off x="671203" y="5775488"/>
            <a:ext cx="8720001" cy="1508105"/>
          </a:xfrm>
          <a:prstGeom prst="rect">
            <a:avLst/>
          </a:prstGeom>
          <a:noFill/>
        </p:spPr>
        <p:txBody>
          <a:bodyPr wrap="square" rtlCol="0">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Option 2: </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Join us at Center Store Forum, an event that educates, connects, and boosts strategies with your fellow retailers and top-notch suppliers like us. We are excited to unveil new products, equipment, flavors, and more September 8 – 10, 2025, in Illinois. Register now to take advantage of this opportunity!</a:t>
            </a:r>
          </a:p>
        </p:txBody>
      </p:sp>
      <p:sp>
        <p:nvSpPr>
          <p:cNvPr id="5" name="TextBox 4">
            <a:extLst>
              <a:ext uri="{FF2B5EF4-FFF2-40B4-BE49-F238E27FC236}">
                <a16:creationId xmlns:a16="http://schemas.microsoft.com/office/drawing/2014/main" id="{C1B2FEB4-72DF-33CE-527E-2D9FF7F28E50}"/>
              </a:ext>
            </a:extLst>
          </p:cNvPr>
          <p:cNvSpPr txBox="1"/>
          <p:nvPr/>
        </p:nvSpPr>
        <p:spPr>
          <a:xfrm>
            <a:off x="671203" y="7526025"/>
            <a:ext cx="8720001" cy="1785104"/>
          </a:xfrm>
          <a:prstGeom prst="rect">
            <a:avLst/>
          </a:prstGeom>
          <a:noFill/>
        </p:spPr>
        <p:txBody>
          <a:bodyPr wrap="square" rtlCol="0">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Option 3:</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September will be here before you know it! Come meet us at Center Store Forum</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 an event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we are proud to sponsor from the 8th to the 10th in Illinois. Join us for exclusive one-on-one discussions on the latest convenience store products and gain insights from top industry experts on emerging trends and challenges. Secure your spot today—register now!</a:t>
            </a:r>
          </a:p>
        </p:txBody>
      </p:sp>
    </p:spTree>
    <p:extLst>
      <p:ext uri="{BB962C8B-B14F-4D97-AF65-F5344CB8AC3E}">
        <p14:creationId xmlns:p14="http://schemas.microsoft.com/office/powerpoint/2010/main" val="410944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18AA1A-229B-DE60-2A68-1C28ED0AD011}"/>
              </a:ext>
            </a:extLst>
          </p:cNvPr>
          <p:cNvSpPr txBox="1"/>
          <p:nvPr/>
        </p:nvSpPr>
        <p:spPr>
          <a:xfrm>
            <a:off x="750041" y="1388677"/>
            <a:ext cx="8741199" cy="1938992"/>
          </a:xfrm>
          <a:prstGeom prst="rect">
            <a:avLst/>
          </a:prstGeom>
          <a:noFill/>
        </p:spPr>
        <p:txBody>
          <a:bodyPr wrap="square" rtlCol="0">
            <a:spAutoFit/>
          </a:bodyPr>
          <a:lstStyle/>
          <a:p>
            <a:r>
              <a:rPr lang="en-US" sz="4000" dirty="0">
                <a:solidFill>
                  <a:schemeClr val="accent5"/>
                </a:solidFill>
                <a:latin typeface="Aleo" pitchFamily="2" charset="77"/>
                <a:cs typeface="Arial" panose="020B0604020202020204" pitchFamily="34" charset="0"/>
              </a:rPr>
              <a:t>Important</a:t>
            </a:r>
          </a:p>
          <a:p>
            <a:r>
              <a:rPr lang="en-US" sz="4000" dirty="0">
                <a:solidFill>
                  <a:schemeClr val="accent5"/>
                </a:solidFill>
                <a:latin typeface="Aleo" pitchFamily="2" charset="77"/>
                <a:cs typeface="Arial" panose="020B0604020202020204" pitchFamily="34" charset="0"/>
              </a:rPr>
              <a:t>Links &amp;</a:t>
            </a:r>
          </a:p>
          <a:p>
            <a:r>
              <a:rPr lang="en-US" sz="4000" dirty="0">
                <a:solidFill>
                  <a:schemeClr val="accent5"/>
                </a:solidFill>
                <a:latin typeface="Aleo" pitchFamily="2" charset="77"/>
                <a:cs typeface="Arial" panose="020B0604020202020204" pitchFamily="34" charset="0"/>
              </a:rPr>
              <a:t>Hashtags</a:t>
            </a:r>
          </a:p>
        </p:txBody>
      </p:sp>
      <p:sp>
        <p:nvSpPr>
          <p:cNvPr id="3" name="TextBox 2">
            <a:extLst>
              <a:ext uri="{FF2B5EF4-FFF2-40B4-BE49-F238E27FC236}">
                <a16:creationId xmlns:a16="http://schemas.microsoft.com/office/drawing/2014/main" id="{4F67F6FE-41EF-08AD-27FE-C37AC4FC977B}"/>
              </a:ext>
            </a:extLst>
          </p:cNvPr>
          <p:cNvSpPr txBox="1"/>
          <p:nvPr/>
        </p:nvSpPr>
        <p:spPr>
          <a:xfrm>
            <a:off x="750043" y="3954152"/>
            <a:ext cx="8741198" cy="4978286"/>
          </a:xfrm>
          <a:prstGeom prst="rect">
            <a:avLst/>
          </a:prstGeom>
          <a:noFill/>
        </p:spPr>
        <p:txBody>
          <a:bodyPr wrap="square" rtlCol="0">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Hashtags</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#CSP #InformaConnectFoodservice #CenterStore</a:t>
            </a:r>
          </a:p>
          <a:p>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Tags</a:t>
            </a:r>
          </a:p>
          <a:p>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rtl="0" fontAlgn="base">
              <a:lnSpc>
                <a:spcPts val="914"/>
              </a:lnSpc>
            </a:pPr>
            <a:r>
              <a:rPr lang="en-US"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Instagram </a:t>
            </a:r>
            <a:r>
              <a:rPr lang="en-US"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2"/>
              </a:rPr>
              <a:t>@cspdailynews </a:t>
            </a:r>
            <a:r>
              <a:rPr lang="en-US"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3"/>
              </a:rPr>
              <a:t>@connectfoodservice</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Facebook</a:t>
            </a:r>
            <a:r>
              <a:rPr lang="en-US"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4"/>
              </a:rPr>
              <a:t>@CSP </a:t>
            </a:r>
            <a:r>
              <a:rPr lang="en-US"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5"/>
              </a:rPr>
              <a:t>@Informa Connect Foodservice</a:t>
            </a:r>
            <a:r>
              <a:rPr lang="en-US" b="1"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5"/>
              </a:rPr>
              <a:t>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X/Twitter</a:t>
            </a:r>
            <a:r>
              <a:rPr lang="en-US"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6"/>
              </a:rPr>
              <a:t>@CSPDailyNews </a:t>
            </a:r>
            <a:r>
              <a:rPr lang="en-US"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7"/>
              </a:rPr>
              <a:t>@connect_foods</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LinkedIn</a:t>
            </a:r>
            <a:r>
              <a:rPr lang="en-US"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8"/>
              </a:rPr>
              <a:t>@CSP, Inc.</a:t>
            </a:r>
            <a:r>
              <a:rPr lang="en-US"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 </a:t>
            </a:r>
            <a:r>
              <a:rPr lang="en-US"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9"/>
              </a:rPr>
              <a:t>@Informa Connect Foodservice</a:t>
            </a: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b="1"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9"/>
              </a:rPr>
              <a:t> </a:t>
            </a:r>
            <a:r>
              <a:rPr lang="en-US"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b="1"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YouTube</a:t>
            </a:r>
            <a:r>
              <a:rPr lang="en-US"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10"/>
              </a:rPr>
              <a:t>@cspdailynews </a:t>
            </a:r>
            <a:r>
              <a:rPr lang="en-US"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11"/>
              </a:rPr>
              <a:t>@connectfsvert</a:t>
            </a:r>
            <a:endPar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Important Links</a:t>
            </a:r>
          </a:p>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Center </a:t>
            </a: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Store Forum Website</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12"/>
              </a:rPr>
              <a:t>https://informaconnect.com/center-store-forum/</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Registration Link</a:t>
            </a:r>
          </a:p>
          <a:p>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13"/>
              </a:rPr>
              <a:t>https://cvent.me/wABgZ9?rt=h5IaaEGoh0O3P2AmeWJNXw&amp;utm_source=social&amp;utm_campaign=CS25&amp;utm_medium=social&amp;RefId=CS25-SMKS</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10549201"/>
      </p:ext>
    </p:extLst>
  </p:cSld>
  <p:clrMapOvr>
    <a:masterClrMapping/>
  </p:clrMapOvr>
</p:sld>
</file>

<file path=ppt/theme/theme1.xml><?xml version="1.0" encoding="utf-8"?>
<a:theme xmlns:a="http://schemas.openxmlformats.org/drawingml/2006/main" name="Office Theme">
  <a:themeElements>
    <a:clrScheme name="25 Center Store">
      <a:dk1>
        <a:srgbClr val="000000"/>
      </a:dk1>
      <a:lt1>
        <a:srgbClr val="FFFFFF"/>
      </a:lt1>
      <a:dk2>
        <a:srgbClr val="0E2841"/>
      </a:dk2>
      <a:lt2>
        <a:srgbClr val="E8E8E8"/>
      </a:lt2>
      <a:accent1>
        <a:srgbClr val="AC5CEA"/>
      </a:accent1>
      <a:accent2>
        <a:srgbClr val="00222E"/>
      </a:accent2>
      <a:accent3>
        <a:srgbClr val="562E75"/>
      </a:accent3>
      <a:accent4>
        <a:srgbClr val="B36CEC"/>
      </a:accent4>
      <a:accent5>
        <a:srgbClr val="CD9DF2"/>
      </a:accent5>
      <a:accent6>
        <a:srgbClr val="DEBEF7"/>
      </a:accent6>
      <a:hlink>
        <a:srgbClr val="8834C2"/>
      </a:hlink>
      <a:folHlink>
        <a:srgbClr val="9687FF"/>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410E38B8B66649ABA5CBD882FBE15C" ma:contentTypeVersion="15" ma:contentTypeDescription="Create a new document." ma:contentTypeScope="" ma:versionID="bb71030ae04b296349226b14744ec4f4">
  <xsd:schema xmlns:xsd="http://www.w3.org/2001/XMLSchema" xmlns:xs="http://www.w3.org/2001/XMLSchema" xmlns:p="http://schemas.microsoft.com/office/2006/metadata/properties" xmlns:ns2="9d4e7eed-fefc-43d4-9f2f-fecfc42e1877" xmlns:ns3="43521e73-0b1a-44cf-b2ea-bc658ba30475" targetNamespace="http://schemas.microsoft.com/office/2006/metadata/properties" ma:root="true" ma:fieldsID="8638f30b0048c7230893dd1df287f79d" ns2:_="" ns3:_="">
    <xsd:import namespace="9d4e7eed-fefc-43d4-9f2f-fecfc42e1877"/>
    <xsd:import namespace="43521e73-0b1a-44cf-b2ea-bc658ba304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e7eed-fefc-43d4-9f2f-fecfc42e1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521e73-0b1a-44cf-b2ea-bc658ba3047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17be951-0d71-46e4-a848-222db5cf027e}" ma:internalName="TaxCatchAll" ma:showField="CatchAllData" ma:web="43521e73-0b1a-44cf-b2ea-bc658ba3047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4e7eed-fefc-43d4-9f2f-fecfc42e1877">
      <Terms xmlns="http://schemas.microsoft.com/office/infopath/2007/PartnerControls"/>
    </lcf76f155ced4ddcb4097134ff3c332f>
    <TaxCatchAll xmlns="43521e73-0b1a-44cf-b2ea-bc658ba30475" xsi:nil="true"/>
  </documentManagement>
</p:properties>
</file>

<file path=customXml/itemProps1.xml><?xml version="1.0" encoding="utf-8"?>
<ds:datastoreItem xmlns:ds="http://schemas.openxmlformats.org/officeDocument/2006/customXml" ds:itemID="{3615A901-FC8B-463A-BFF9-62A9E272907D}"/>
</file>

<file path=customXml/itemProps2.xml><?xml version="1.0" encoding="utf-8"?>
<ds:datastoreItem xmlns:ds="http://schemas.openxmlformats.org/officeDocument/2006/customXml" ds:itemID="{7101BE95-A879-4F2C-983B-96DACA08423F}"/>
</file>

<file path=customXml/itemProps3.xml><?xml version="1.0" encoding="utf-8"?>
<ds:datastoreItem xmlns:ds="http://schemas.openxmlformats.org/officeDocument/2006/customXml" ds:itemID="{51A49910-BA16-46E5-B81D-EC38EB8407F5}"/>
</file>

<file path=docProps/app.xml><?xml version="1.0" encoding="utf-8"?>
<Properties xmlns="http://schemas.openxmlformats.org/officeDocument/2006/extended-properties" xmlns:vt="http://schemas.openxmlformats.org/officeDocument/2006/docPropsVTypes">
  <Template>Office Theme</Template>
  <TotalTime>6</TotalTime>
  <Words>318</Words>
  <Application>Microsoft Office PowerPoint</Application>
  <PresentationFormat>Custom</PresentationFormat>
  <Paragraphs>31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Aleo</vt:lpstr>
      <vt:lpstr>Aleo Light</vt:lpstr>
      <vt:lpstr>Aptos</vt:lpstr>
      <vt:lpstr>Arial</vt:lpstr>
      <vt:lpstr>Open Sans</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Sambo, Kristen</dc:creator>
  <cp:lastModifiedBy>Nassani, Annalise</cp:lastModifiedBy>
  <cp:revision>1</cp:revision>
  <dcterms:created xsi:type="dcterms:W3CDTF">2025-03-24T14:41:25Z</dcterms:created>
  <dcterms:modified xsi:type="dcterms:W3CDTF">2025-03-31T14:16:04Z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bab825-a111-45e4-86a1-18cee0005896_Enabled">
    <vt:lpwstr>true</vt:lpwstr>
  </property>
  <property fmtid="{D5CDD505-2E9C-101B-9397-08002B2CF9AE}" pid="3" name="MSIP_Label_2bbab825-a111-45e4-86a1-18cee0005896_SetDate">
    <vt:lpwstr>2025-03-24T14:57:33Z</vt:lpwstr>
  </property>
  <property fmtid="{D5CDD505-2E9C-101B-9397-08002B2CF9AE}" pid="4" name="MSIP_Label_2bbab825-a111-45e4-86a1-18cee0005896_Method">
    <vt:lpwstr>Standard</vt:lpwstr>
  </property>
  <property fmtid="{D5CDD505-2E9C-101B-9397-08002B2CF9AE}" pid="5" name="MSIP_Label_2bbab825-a111-45e4-86a1-18cee0005896_Name">
    <vt:lpwstr>2bbab825-a111-45e4-86a1-18cee0005896</vt:lpwstr>
  </property>
  <property fmtid="{D5CDD505-2E9C-101B-9397-08002B2CF9AE}" pid="6" name="MSIP_Label_2bbab825-a111-45e4-86a1-18cee0005896_SiteId">
    <vt:lpwstr>2567d566-604c-408a-8a60-55d0dc9d9d6b</vt:lpwstr>
  </property>
  <property fmtid="{D5CDD505-2E9C-101B-9397-08002B2CF9AE}" pid="7" name="MSIP_Label_2bbab825-a111-45e4-86a1-18cee0005896_ActionId">
    <vt:lpwstr>f79fc047-a98d-4624-9111-2a02908d68df</vt:lpwstr>
  </property>
  <property fmtid="{D5CDD505-2E9C-101B-9397-08002B2CF9AE}" pid="8" name="MSIP_Label_2bbab825-a111-45e4-86a1-18cee0005896_ContentBits">
    <vt:lpwstr>2</vt:lpwstr>
  </property>
  <property fmtid="{D5CDD505-2E9C-101B-9397-08002B2CF9AE}" pid="9" name="MSIP_Label_2bbab825-a111-45e4-86a1-18cee0005896_Tag">
    <vt:lpwstr>50, 3, 0, 1</vt:lpwstr>
  </property>
  <property fmtid="{D5CDD505-2E9C-101B-9397-08002B2CF9AE}" pid="10" name="ClassificationContentMarkingFooterLocations">
    <vt:lpwstr>Office Theme:8</vt:lpwstr>
  </property>
  <property fmtid="{D5CDD505-2E9C-101B-9397-08002B2CF9AE}" pid="11" name="ClassificationContentMarkingFooterText">
    <vt:lpwstr>Information Classification: General</vt:lpwstr>
  </property>
  <property fmtid="{D5CDD505-2E9C-101B-9397-08002B2CF9AE}" pid="12" name="ContentTypeId">
    <vt:lpwstr>0x010100A2410E38B8B66649ABA5CBD882FBE15C</vt:lpwstr>
  </property>
</Properties>
</file>