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</p:sldMasterIdLst>
  <p:notesMasterIdLst>
    <p:notesMasterId r:id="rId8"/>
  </p:notesMasterIdLst>
  <p:sldIdLst>
    <p:sldId id="266" r:id="rId5"/>
    <p:sldId id="267" r:id="rId6"/>
    <p:sldId id="268" r:id="rId7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173"/>
    <a:srgbClr val="5D757A"/>
    <a:srgbClr val="17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2"/>
    <p:restoredTop sz="96338"/>
  </p:normalViewPr>
  <p:slideViewPr>
    <p:cSldViewPr snapToGrid="0">
      <p:cViewPr varScale="1">
        <p:scale>
          <a:sx n="140" d="100"/>
          <a:sy n="140" d="100"/>
        </p:scale>
        <p:origin x="208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Arial Bold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Arial Bold"/>
              </a:defRPr>
            </a:lvl1pPr>
          </a:lstStyle>
          <a:p>
            <a:fld id="{CDCDFCC3-B8C1-9245-B1EA-09CA0618B323}" type="datetimeFigureOut">
              <a:rPr lang="en-US" smtClean="0"/>
              <a:pPr/>
              <a:t>2/2/25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Arial Bold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Arial Bold"/>
              </a:defRPr>
            </a:lvl1pPr>
          </a:lstStyle>
          <a:p>
            <a:fld id="{5DC091A8-ED48-2145-AC0D-A61DE8407F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1" i="0" kern="1200">
        <a:solidFill>
          <a:schemeClr val="tx1"/>
        </a:solidFill>
        <a:latin typeface="Arial Bold"/>
        <a:ea typeface="+mn-ea"/>
        <a:cs typeface="+mn-cs"/>
      </a:defRPr>
    </a:lvl1pPr>
    <a:lvl2pPr marL="457200" algn="l" defTabSz="914400" rtl="0" eaLnBrk="1" latinLnBrk="0" hangingPunct="1">
      <a:defRPr sz="1200" b="1" i="0" kern="1200">
        <a:solidFill>
          <a:schemeClr val="tx1"/>
        </a:solidFill>
        <a:latin typeface="Arial Bold"/>
        <a:ea typeface="+mn-ea"/>
        <a:cs typeface="+mn-cs"/>
      </a:defRPr>
    </a:lvl2pPr>
    <a:lvl3pPr marL="914400" algn="l" defTabSz="914400" rtl="0" eaLnBrk="1" latinLnBrk="0" hangingPunct="1">
      <a:defRPr sz="1200" b="1" i="0" kern="1200">
        <a:solidFill>
          <a:schemeClr val="tx1"/>
        </a:solidFill>
        <a:latin typeface="Arial Bold"/>
        <a:ea typeface="+mn-ea"/>
        <a:cs typeface="+mn-cs"/>
      </a:defRPr>
    </a:lvl3pPr>
    <a:lvl4pPr marL="1371600" algn="l" defTabSz="914400" rtl="0" eaLnBrk="1" latinLnBrk="0" hangingPunct="1">
      <a:defRPr sz="1200" b="1" i="0" kern="1200">
        <a:solidFill>
          <a:schemeClr val="tx1"/>
        </a:solidFill>
        <a:latin typeface="Arial Bold"/>
        <a:ea typeface="+mn-ea"/>
        <a:cs typeface="+mn-cs"/>
      </a:defRPr>
    </a:lvl4pPr>
    <a:lvl5pPr marL="1828800" algn="l" defTabSz="914400" rtl="0" eaLnBrk="1" latinLnBrk="0" hangingPunct="1">
      <a:defRPr sz="1200" b="1" i="0" kern="1200">
        <a:solidFill>
          <a:schemeClr val="tx1"/>
        </a:solidFill>
        <a:latin typeface="Arial Bold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2E7B-183C-EDD6-4B73-ED35FA7309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9860" y="1583582"/>
            <a:ext cx="3884391" cy="239679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0026135-B335-7F9C-9A73-12610D395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9861" y="4126409"/>
            <a:ext cx="3884392" cy="5574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5BBFD5-76C5-1E9C-4D01-134403C414E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808936"/>
            <a:ext cx="1133757" cy="35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931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222772"/>
            <a:ext cx="8382000" cy="1790700"/>
          </a:xfrm>
        </p:spPr>
        <p:txBody>
          <a:bodyPr anchor="ctr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82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195188-313C-1BA2-E6F1-E708BF2A4DD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69259" y="4717634"/>
            <a:ext cx="1433229" cy="44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69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18288"/>
            <a:ext cx="7886700" cy="84972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1837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33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819150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055144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295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8027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8027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94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21012"/>
            <a:ext cx="7886700" cy="94700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2931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2931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876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746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70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50196"/>
            <a:ext cx="7886700" cy="917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511808-A2F8-1B1A-8B8A-E709FAFF0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221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2"/>
          </a:solidFill>
          <a:latin typeface="Arial Bold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2"/>
          </a:solidFill>
          <a:latin typeface="Arial Bold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2"/>
          </a:solidFill>
          <a:latin typeface="Arial Bold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2"/>
          </a:solidFill>
          <a:latin typeface="Arial Bold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2"/>
          </a:solidFill>
          <a:latin typeface="Arial Bold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0E95ED-BF8B-31B0-364E-23483DC1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578CB1A-5349-BB4E-9F4B-B557BEEB9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9861" y="3629025"/>
            <a:ext cx="3626908" cy="1054804"/>
          </a:xfrm>
        </p:spPr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</a:t>
            </a:r>
            <a:r>
              <a:rPr lang="en-US" dirty="0"/>
              <a:t> </a:t>
            </a:r>
            <a:r>
              <a:rPr lang="en-US" dirty="0" err="1"/>
              <a:t>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064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FF63C-09AB-59D9-3CAB-A651EA4F3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80882-C370-6AE5-B5A7-636A7CF079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</a:t>
            </a:r>
            <a:r>
              <a:rPr lang="en-US" dirty="0"/>
              <a:t> </a:t>
            </a:r>
            <a:r>
              <a:rPr lang="en-US" dirty="0" err="1"/>
              <a:t>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1893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A5A8D6-95C5-98D1-AD85-41896C99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A85BCC-D4EA-E43A-3175-0F0A33EC6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2701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EC23">
      <a:dk1>
        <a:srgbClr val="000000"/>
      </a:dk1>
      <a:lt1>
        <a:srgbClr val="FFFFFF"/>
      </a:lt1>
      <a:dk2>
        <a:srgbClr val="1A3C6C"/>
      </a:dk2>
      <a:lt2>
        <a:srgbClr val="EAEAEA"/>
      </a:lt2>
      <a:accent1>
        <a:srgbClr val="02739A"/>
      </a:accent1>
      <a:accent2>
        <a:srgbClr val="70C6AE"/>
      </a:accent2>
      <a:accent3>
        <a:srgbClr val="B12771"/>
      </a:accent3>
      <a:accent4>
        <a:srgbClr val="F68C29"/>
      </a:accent4>
      <a:accent5>
        <a:srgbClr val="2C6EB7"/>
      </a:accent5>
      <a:accent6>
        <a:srgbClr val="E45323"/>
      </a:accent6>
      <a:hlink>
        <a:srgbClr val="E45323"/>
      </a:hlink>
      <a:folHlink>
        <a:srgbClr val="FEC93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E7756C3890541B25F222B995FAFBC" ma:contentTypeVersion="19" ma:contentTypeDescription="Create a new document." ma:contentTypeScope="" ma:versionID="9ef58c0083a9dea14a9e5041f28c4320">
  <xsd:schema xmlns:xsd="http://www.w3.org/2001/XMLSchema" xmlns:xs="http://www.w3.org/2001/XMLSchema" xmlns:p="http://schemas.microsoft.com/office/2006/metadata/properties" xmlns:ns2="e6fa26e8-7807-46c3-9e5c-9f5d6b61bc32" xmlns:ns3="94ba11f4-2931-4fcd-a6e3-8f471cfc29c0" targetNamespace="http://schemas.microsoft.com/office/2006/metadata/properties" ma:root="true" ma:fieldsID="5ba5d4d8d00c92904165707e9f07ad6f" ns2:_="" ns3:_="">
    <xsd:import namespace="e6fa26e8-7807-46c3-9e5c-9f5d6b61bc32"/>
    <xsd:import namespace="94ba11f4-2931-4fcd-a6e3-8f471cfc29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a26e8-7807-46c3-9e5c-9f5d6b61bc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ba11f4-2931-4fcd-a6e3-8f471cfc29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be18278-8dd5-4698-b7b8-573452de3c69}" ma:internalName="TaxCatchAll" ma:showField="CatchAllData" ma:web="94ba11f4-2931-4fcd-a6e3-8f471cfc29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ba11f4-2931-4fcd-a6e3-8f471cfc29c0" xsi:nil="true"/>
    <lcf76f155ced4ddcb4097134ff3c332f xmlns="e6fa26e8-7807-46c3-9e5c-9f5d6b61bc3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666832-EB13-42E2-8E83-7370060FD0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fa26e8-7807-46c3-9e5c-9f5d6b61bc32"/>
    <ds:schemaRef ds:uri="94ba11f4-2931-4fcd-a6e3-8f471cfc29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B7FB3E-A727-4899-8FB0-B5659FB6986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e6fa26e8-7807-46c3-9e5c-9f5d6b61bc32"/>
    <ds:schemaRef ds:uri="http://schemas.microsoft.com/office/infopath/2007/PartnerControls"/>
    <ds:schemaRef ds:uri="94ba11f4-2931-4fcd-a6e3-8f471cfc29c0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6915C18-BD2C-411E-9723-565C644652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23824</TotalTime>
  <Words>49</Words>
  <Application>Microsoft Macintosh PowerPoint</Application>
  <PresentationFormat>On-screen Show (16:9)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Arial Bold</vt:lpstr>
      <vt:lpstr>2_Office Theme</vt:lpstr>
      <vt:lpstr>Lorem ipsum dolor sit amet consectetur.</vt:lpstr>
      <vt:lpstr>Lorem ipsum dolor sit amet consectetur.</vt:lpstr>
      <vt:lpstr>Lorem ipsum dolor sit amet consectetur.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Chang</dc:creator>
  <cp:lastModifiedBy>Amy Vest</cp:lastModifiedBy>
  <cp:revision>17</cp:revision>
  <dcterms:created xsi:type="dcterms:W3CDTF">2017-05-24T21:00:00Z</dcterms:created>
  <dcterms:modified xsi:type="dcterms:W3CDTF">2025-02-03T00:20:36Z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2021-06-03T15:35:12Z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e4ddecc9-aa9c-4af2-ac74-43ec65fc1605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0x0101002E2E7756C3890541B25F222B995FAFBC</vt:lpwstr>
  </property>
  <property fmtid="{D5CDD505-2E9C-101B-9397-08002B2CF9AE}" pid="10" name="MediaServiceImageTags">
    <vt:lpwstr/>
  </property>
</Properties>
</file>