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Lst>
  <p:sldSz cx="10287000" cy="10287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956DBE-977A-4D1E-BC0A-4453D248061D}" v="1" dt="2025-03-25T18:25:46.6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58"/>
  </p:normalViewPr>
  <p:slideViewPr>
    <p:cSldViewPr snapToGrid="0">
      <p:cViewPr varScale="1">
        <p:scale>
          <a:sx n="70" d="100"/>
          <a:sy n="70" d="100"/>
        </p:scale>
        <p:origin x="232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ssani, Annalise" userId="c86a8259-442d-4090-a5fb-61b67e4f0877" providerId="ADAL" clId="{BD956DBE-977A-4D1E-BC0A-4453D248061D}"/>
    <pc:docChg chg="undo redo custSel modSld">
      <pc:chgData name="Nassani, Annalise" userId="c86a8259-442d-4090-a5fb-61b67e4f0877" providerId="ADAL" clId="{BD956DBE-977A-4D1E-BC0A-4453D248061D}" dt="2025-03-31T13:59:32.171" v="238" actId="20577"/>
      <pc:docMkLst>
        <pc:docMk/>
      </pc:docMkLst>
      <pc:sldChg chg="modSp mod">
        <pc:chgData name="Nassani, Annalise" userId="c86a8259-442d-4090-a5fb-61b67e4f0877" providerId="ADAL" clId="{BD956DBE-977A-4D1E-BC0A-4453D248061D}" dt="2025-03-31T13:56:56.585" v="236" actId="20577"/>
        <pc:sldMkLst>
          <pc:docMk/>
          <pc:sldMk cId="1784213992" sldId="261"/>
        </pc:sldMkLst>
        <pc:spChg chg="mod">
          <ac:chgData name="Nassani, Annalise" userId="c86a8259-442d-4090-a5fb-61b67e4f0877" providerId="ADAL" clId="{BD956DBE-977A-4D1E-BC0A-4453D248061D}" dt="2025-03-31T13:56:17.532" v="235" actId="20577"/>
          <ac:spMkLst>
            <pc:docMk/>
            <pc:sldMk cId="1784213992" sldId="261"/>
            <ac:spMk id="2" creationId="{A34368BF-D345-A8B0-4713-1D79D1F6E78B}"/>
          </ac:spMkLst>
        </pc:spChg>
        <pc:spChg chg="mod">
          <ac:chgData name="Nassani, Annalise" userId="c86a8259-442d-4090-a5fb-61b67e4f0877" providerId="ADAL" clId="{BD956DBE-977A-4D1E-BC0A-4453D248061D}" dt="2025-03-25T18:32:18.420" v="223" actId="403"/>
          <ac:spMkLst>
            <pc:docMk/>
            <pc:sldMk cId="1784213992" sldId="261"/>
            <ac:spMk id="3" creationId="{36139A4D-0479-F97C-76E7-CACA0C175BD3}"/>
          </ac:spMkLst>
        </pc:spChg>
        <pc:spChg chg="mod">
          <ac:chgData name="Nassani, Annalise" userId="c86a8259-442d-4090-a5fb-61b67e4f0877" providerId="ADAL" clId="{BD956DBE-977A-4D1E-BC0A-4453D248061D}" dt="2025-03-25T18:32:21.313" v="224" actId="403"/>
          <ac:spMkLst>
            <pc:docMk/>
            <pc:sldMk cId="1784213992" sldId="261"/>
            <ac:spMk id="4" creationId="{BD56A3E3-83DB-9CDC-CB2A-40834C25E8F6}"/>
          </ac:spMkLst>
        </pc:spChg>
        <pc:spChg chg="mod">
          <ac:chgData name="Nassani, Annalise" userId="c86a8259-442d-4090-a5fb-61b67e4f0877" providerId="ADAL" clId="{BD956DBE-977A-4D1E-BC0A-4453D248061D}" dt="2025-03-31T13:56:56.585" v="236" actId="20577"/>
          <ac:spMkLst>
            <pc:docMk/>
            <pc:sldMk cId="1784213992" sldId="261"/>
            <ac:spMk id="5" creationId="{08F42346-5DF1-0E4C-40AD-AB33C06A0341}"/>
          </ac:spMkLst>
        </pc:spChg>
      </pc:sldChg>
      <pc:sldChg chg="modSp mod">
        <pc:chgData name="Nassani, Annalise" userId="c86a8259-442d-4090-a5fb-61b67e4f0877" providerId="ADAL" clId="{BD956DBE-977A-4D1E-BC0A-4453D248061D}" dt="2025-03-31T13:59:32.171" v="238" actId="20577"/>
        <pc:sldMkLst>
          <pc:docMk/>
          <pc:sldMk cId="1965814700" sldId="262"/>
        </pc:sldMkLst>
        <pc:spChg chg="mod">
          <ac:chgData name="Nassani, Annalise" userId="c86a8259-442d-4090-a5fb-61b67e4f0877" providerId="ADAL" clId="{BD956DBE-977A-4D1E-BC0A-4453D248061D}" dt="2025-03-31T13:59:32.171" v="238" actId="20577"/>
          <ac:spMkLst>
            <pc:docMk/>
            <pc:sldMk cId="1965814700" sldId="262"/>
            <ac:spMk id="3" creationId="{E915BB9C-E851-D4AC-47F0-7927F7435D8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683544"/>
            <a:ext cx="8743950" cy="3581400"/>
          </a:xfrm>
        </p:spPr>
        <p:txBody>
          <a:bodyPr anchor="b"/>
          <a:lstStyle>
            <a:lvl1pPr algn="ctr">
              <a:defRPr sz="6750"/>
            </a:lvl1pPr>
          </a:lstStyle>
          <a:p>
            <a:r>
              <a:rPr lang="en-US"/>
              <a:t>Click to edit Master title style</a:t>
            </a:r>
            <a:endParaRPr lang="en-US" dirty="0"/>
          </a:p>
        </p:txBody>
      </p:sp>
      <p:sp>
        <p:nvSpPr>
          <p:cNvPr id="3" name="Subtitle 2"/>
          <p:cNvSpPr>
            <a:spLocks noGrp="1"/>
          </p:cNvSpPr>
          <p:nvPr>
            <p:ph type="subTitle" idx="1"/>
          </p:nvPr>
        </p:nvSpPr>
        <p:spPr>
          <a:xfrm>
            <a:off x="1285875" y="5403057"/>
            <a:ext cx="7715250" cy="2483643"/>
          </a:xfrm>
        </p:spPr>
        <p:txBody>
          <a:bodyPr/>
          <a:lstStyle>
            <a:lvl1pPr marL="0" indent="0" algn="ctr">
              <a:buNone/>
              <a:defRPr sz="2700"/>
            </a:lvl1pPr>
            <a:lvl2pPr marL="514350" indent="0" algn="ctr">
              <a:buNone/>
              <a:defRPr sz="2250"/>
            </a:lvl2pPr>
            <a:lvl3pPr marL="1028700" indent="0" algn="ctr">
              <a:buNone/>
              <a:defRPr sz="2025"/>
            </a:lvl3pPr>
            <a:lvl4pPr marL="1543050" indent="0" algn="ctr">
              <a:buNone/>
              <a:defRPr sz="1800"/>
            </a:lvl4pPr>
            <a:lvl5pPr marL="2057400" indent="0" algn="ctr">
              <a:buNone/>
              <a:defRPr sz="1800"/>
            </a:lvl5pPr>
            <a:lvl6pPr marL="2571750" indent="0" algn="ctr">
              <a:buNone/>
              <a:defRPr sz="1800"/>
            </a:lvl6pPr>
            <a:lvl7pPr marL="3086100" indent="0" algn="ctr">
              <a:buNone/>
              <a:defRPr sz="1800"/>
            </a:lvl7pPr>
            <a:lvl8pPr marL="3600450" indent="0" algn="ctr">
              <a:buNone/>
              <a:defRPr sz="1800"/>
            </a:lvl8pPr>
            <a:lvl9pPr marL="41148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19ED43-44F2-104F-B3B6-D3D6111C4D6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272054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ponsor 2">
    <p:spTree>
      <p:nvGrpSpPr>
        <p:cNvPr id="1" name=""/>
        <p:cNvGrpSpPr/>
        <p:nvPr/>
      </p:nvGrpSpPr>
      <p:grpSpPr>
        <a:xfrm>
          <a:off x="0" y="0"/>
          <a:ext cx="0" cy="0"/>
          <a:chOff x="0" y="0"/>
          <a:chExt cx="0" cy="0"/>
        </a:xfrm>
      </p:grpSpPr>
      <p:pic>
        <p:nvPicPr>
          <p:cNvPr id="2" name="Picture 1" descr="A green and blue vertical lines&#10;&#10;AI-generated content may be incorrect.">
            <a:extLst>
              <a:ext uri="{FF2B5EF4-FFF2-40B4-BE49-F238E27FC236}">
                <a16:creationId xmlns:a16="http://schemas.microsoft.com/office/drawing/2014/main" id="{38F88BC6-ACDE-F70B-C845-89EFC8114C25}"/>
              </a:ext>
            </a:extLst>
          </p:cNvPr>
          <p:cNvPicPr>
            <a:picLocks noChangeAspect="1"/>
          </p:cNvPicPr>
          <p:nvPr userDrawn="1"/>
        </p:nvPicPr>
        <p:blipFill>
          <a:blip r:embed="rId2"/>
          <a:stretch>
            <a:fillRect/>
          </a:stretch>
        </p:blipFill>
        <p:spPr>
          <a:xfrm rot="16200000">
            <a:off x="1381460" y="-936112"/>
            <a:ext cx="3136567" cy="5726661"/>
          </a:xfrm>
          <a:prstGeom prst="rect">
            <a:avLst/>
          </a:prstGeom>
        </p:spPr>
      </p:pic>
      <p:pic>
        <p:nvPicPr>
          <p:cNvPr id="3" name="Picture 2" descr="A black and white logo&#10;&#10;AI-generated content may be incorrect.">
            <a:extLst>
              <a:ext uri="{FF2B5EF4-FFF2-40B4-BE49-F238E27FC236}">
                <a16:creationId xmlns:a16="http://schemas.microsoft.com/office/drawing/2014/main" id="{D2865BD4-789C-9B3D-615B-EBB5F2D55E2A}"/>
              </a:ext>
            </a:extLst>
          </p:cNvPr>
          <p:cNvPicPr>
            <a:picLocks noChangeAspect="1"/>
          </p:cNvPicPr>
          <p:nvPr userDrawn="1"/>
        </p:nvPicPr>
        <p:blipFill>
          <a:blip r:embed="rId3"/>
          <a:stretch>
            <a:fillRect/>
          </a:stretch>
        </p:blipFill>
        <p:spPr>
          <a:xfrm>
            <a:off x="7914807" y="459915"/>
            <a:ext cx="1879168" cy="465559"/>
          </a:xfrm>
          <a:prstGeom prst="rect">
            <a:avLst/>
          </a:prstGeom>
        </p:spPr>
      </p:pic>
      <p:sp>
        <p:nvSpPr>
          <p:cNvPr id="4" name="Picture Placeholder 4">
            <a:extLst>
              <a:ext uri="{FF2B5EF4-FFF2-40B4-BE49-F238E27FC236}">
                <a16:creationId xmlns:a16="http://schemas.microsoft.com/office/drawing/2014/main" id="{BC5DCBC3-2B77-5A74-BC0F-A619D4E131BB}"/>
              </a:ext>
            </a:extLst>
          </p:cNvPr>
          <p:cNvSpPr>
            <a:spLocks noGrp="1"/>
          </p:cNvSpPr>
          <p:nvPr>
            <p:ph type="pic" sz="quarter" idx="13"/>
          </p:nvPr>
        </p:nvSpPr>
        <p:spPr>
          <a:xfrm>
            <a:off x="2949744" y="3390572"/>
            <a:ext cx="4384216" cy="4386613"/>
          </a:xfrm>
          <a:prstGeom prst="ellipse">
            <a:avLst/>
          </a:prstGeom>
          <a:solidFill>
            <a:schemeClr val="bg1"/>
          </a:solidFill>
        </p:spPr>
        <p:txBody>
          <a:bodyPr/>
          <a:lstStyle>
            <a:lvl1pPr marL="0" indent="0" algn="ctr">
              <a:buFontTx/>
              <a:buNone/>
              <a:defRPr>
                <a:solidFill>
                  <a:schemeClr val="tx1"/>
                </a:solidFill>
              </a:defRPr>
            </a:lvl1pPr>
          </a:lstStyle>
          <a:p>
            <a:endParaRPr lang="en-US"/>
          </a:p>
        </p:txBody>
      </p:sp>
      <p:sp>
        <p:nvSpPr>
          <p:cNvPr id="5" name="TextBox 4">
            <a:extLst>
              <a:ext uri="{FF2B5EF4-FFF2-40B4-BE49-F238E27FC236}">
                <a16:creationId xmlns:a16="http://schemas.microsoft.com/office/drawing/2014/main" id="{72D1A908-2B8D-FE8A-5312-3B7FD2C7ECB9}"/>
              </a:ext>
            </a:extLst>
          </p:cNvPr>
          <p:cNvSpPr txBox="1"/>
          <p:nvPr userDrawn="1"/>
        </p:nvSpPr>
        <p:spPr>
          <a:xfrm>
            <a:off x="3026103" y="8396382"/>
            <a:ext cx="4234794" cy="1314534"/>
          </a:xfrm>
          <a:prstGeom prst="rect">
            <a:avLst/>
          </a:prstGeom>
          <a:noFill/>
        </p:spPr>
        <p:txBody>
          <a:bodyPr wrap="square" rtlCol="0">
            <a:spAutoFit/>
          </a:bodyPr>
          <a:lstStyle/>
          <a:p>
            <a:pPr algn="ctr"/>
            <a:r>
              <a:rPr lang="en-US" sz="4000" dirty="0">
                <a:solidFill>
                  <a:schemeClr val="accent5"/>
                </a:solidFill>
                <a:latin typeface="Aleo" pitchFamily="2" charset="77"/>
              </a:rPr>
              <a:t>Sponsor of #Forecourt</a:t>
            </a:r>
          </a:p>
        </p:txBody>
      </p:sp>
    </p:spTree>
    <p:extLst>
      <p:ext uri="{BB962C8B-B14F-4D97-AF65-F5344CB8AC3E}">
        <p14:creationId xmlns:p14="http://schemas.microsoft.com/office/powerpoint/2010/main" val="161613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ponsor 3">
    <p:spTree>
      <p:nvGrpSpPr>
        <p:cNvPr id="1" name=""/>
        <p:cNvGrpSpPr/>
        <p:nvPr/>
      </p:nvGrpSpPr>
      <p:grpSpPr>
        <a:xfrm>
          <a:off x="0" y="0"/>
          <a:ext cx="0" cy="0"/>
          <a:chOff x="0" y="0"/>
          <a:chExt cx="0" cy="0"/>
        </a:xfrm>
      </p:grpSpPr>
      <p:pic>
        <p:nvPicPr>
          <p:cNvPr id="2" name="Picture 1" descr="A green and blue vertical lines&#10;&#10;AI-generated content may be incorrect.">
            <a:extLst>
              <a:ext uri="{FF2B5EF4-FFF2-40B4-BE49-F238E27FC236}">
                <a16:creationId xmlns:a16="http://schemas.microsoft.com/office/drawing/2014/main" id="{38F88BC6-ACDE-F70B-C845-89EFC8114C25}"/>
              </a:ext>
            </a:extLst>
          </p:cNvPr>
          <p:cNvPicPr>
            <a:picLocks noChangeAspect="1"/>
          </p:cNvPicPr>
          <p:nvPr userDrawn="1"/>
        </p:nvPicPr>
        <p:blipFill>
          <a:blip r:embed="rId2"/>
          <a:stretch>
            <a:fillRect/>
          </a:stretch>
        </p:blipFill>
        <p:spPr>
          <a:xfrm rot="16200000">
            <a:off x="1381460" y="-936112"/>
            <a:ext cx="3136567" cy="5726661"/>
          </a:xfrm>
          <a:prstGeom prst="rect">
            <a:avLst/>
          </a:prstGeom>
        </p:spPr>
      </p:pic>
      <p:pic>
        <p:nvPicPr>
          <p:cNvPr id="3" name="Picture 2" descr="A black and white logo&#10;&#10;AI-generated content may be incorrect.">
            <a:extLst>
              <a:ext uri="{FF2B5EF4-FFF2-40B4-BE49-F238E27FC236}">
                <a16:creationId xmlns:a16="http://schemas.microsoft.com/office/drawing/2014/main" id="{D2865BD4-789C-9B3D-615B-EBB5F2D55E2A}"/>
              </a:ext>
            </a:extLst>
          </p:cNvPr>
          <p:cNvPicPr>
            <a:picLocks noChangeAspect="1"/>
          </p:cNvPicPr>
          <p:nvPr userDrawn="1"/>
        </p:nvPicPr>
        <p:blipFill>
          <a:blip r:embed="rId3"/>
          <a:stretch>
            <a:fillRect/>
          </a:stretch>
        </p:blipFill>
        <p:spPr>
          <a:xfrm>
            <a:off x="7914807" y="459915"/>
            <a:ext cx="1879168" cy="465559"/>
          </a:xfrm>
          <a:prstGeom prst="rect">
            <a:avLst/>
          </a:prstGeom>
        </p:spPr>
      </p:pic>
      <p:sp>
        <p:nvSpPr>
          <p:cNvPr id="4" name="Picture Placeholder 4">
            <a:extLst>
              <a:ext uri="{FF2B5EF4-FFF2-40B4-BE49-F238E27FC236}">
                <a16:creationId xmlns:a16="http://schemas.microsoft.com/office/drawing/2014/main" id="{BC5DCBC3-2B77-5A74-BC0F-A619D4E131BB}"/>
              </a:ext>
            </a:extLst>
          </p:cNvPr>
          <p:cNvSpPr>
            <a:spLocks noGrp="1"/>
          </p:cNvSpPr>
          <p:nvPr>
            <p:ph type="pic" sz="quarter" idx="13"/>
          </p:nvPr>
        </p:nvSpPr>
        <p:spPr>
          <a:xfrm>
            <a:off x="2949744" y="3390572"/>
            <a:ext cx="4384216" cy="4386613"/>
          </a:xfrm>
          <a:prstGeom prst="ellipse">
            <a:avLst/>
          </a:prstGeom>
          <a:solidFill>
            <a:schemeClr val="bg1"/>
          </a:solidFill>
        </p:spPr>
        <p:txBody>
          <a:bodyPr/>
          <a:lstStyle>
            <a:lvl1pPr marL="0" indent="0" algn="ctr">
              <a:buFontTx/>
              <a:buNone/>
              <a:defRPr>
                <a:solidFill>
                  <a:schemeClr val="tx1"/>
                </a:solidFill>
              </a:defRPr>
            </a:lvl1pPr>
          </a:lstStyle>
          <a:p>
            <a:endParaRPr lang="en-US"/>
          </a:p>
        </p:txBody>
      </p:sp>
      <p:sp>
        <p:nvSpPr>
          <p:cNvPr id="5" name="TextBox 4">
            <a:extLst>
              <a:ext uri="{FF2B5EF4-FFF2-40B4-BE49-F238E27FC236}">
                <a16:creationId xmlns:a16="http://schemas.microsoft.com/office/drawing/2014/main" id="{72D1A908-2B8D-FE8A-5312-3B7FD2C7ECB9}"/>
              </a:ext>
            </a:extLst>
          </p:cNvPr>
          <p:cNvSpPr txBox="1"/>
          <p:nvPr userDrawn="1"/>
        </p:nvSpPr>
        <p:spPr>
          <a:xfrm>
            <a:off x="2697500" y="8396382"/>
            <a:ext cx="4888704" cy="1323439"/>
          </a:xfrm>
          <a:prstGeom prst="rect">
            <a:avLst/>
          </a:prstGeom>
          <a:noFill/>
        </p:spPr>
        <p:txBody>
          <a:bodyPr wrap="square" rtlCol="0">
            <a:spAutoFit/>
          </a:bodyPr>
          <a:lstStyle/>
          <a:p>
            <a:pPr algn="ctr"/>
            <a:r>
              <a:rPr lang="en-US" sz="4000" dirty="0">
                <a:solidFill>
                  <a:schemeClr val="accent5"/>
                </a:solidFill>
                <a:latin typeface="Aleo" pitchFamily="2" charset="77"/>
              </a:rPr>
              <a:t>First Time Sponsor of #Forecourt</a:t>
            </a:r>
          </a:p>
        </p:txBody>
      </p:sp>
    </p:spTree>
    <p:extLst>
      <p:ext uri="{BB962C8B-B14F-4D97-AF65-F5344CB8AC3E}">
        <p14:creationId xmlns:p14="http://schemas.microsoft.com/office/powerpoint/2010/main" val="2110551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2">
    <p:spTree>
      <p:nvGrpSpPr>
        <p:cNvPr id="1" name=""/>
        <p:cNvGrpSpPr/>
        <p:nvPr/>
      </p:nvGrpSpPr>
      <p:grpSpPr>
        <a:xfrm>
          <a:off x="0" y="0"/>
          <a:ext cx="0" cy="0"/>
          <a:chOff x="0" y="0"/>
          <a:chExt cx="0" cy="0"/>
        </a:xfrm>
      </p:grpSpPr>
      <p:pic>
        <p:nvPicPr>
          <p:cNvPr id="6" name="Picture 5" descr="A black and white logo&#10;&#10;AI-generated content may be incorrect.">
            <a:extLst>
              <a:ext uri="{FF2B5EF4-FFF2-40B4-BE49-F238E27FC236}">
                <a16:creationId xmlns:a16="http://schemas.microsoft.com/office/drawing/2014/main" id="{26C3253A-282D-03F9-EBBF-00204F6811BC}"/>
              </a:ext>
            </a:extLst>
          </p:cNvPr>
          <p:cNvPicPr>
            <a:picLocks noChangeAspect="1"/>
          </p:cNvPicPr>
          <p:nvPr userDrawn="1"/>
        </p:nvPicPr>
        <p:blipFill>
          <a:blip r:embed="rId2"/>
          <a:stretch>
            <a:fillRect/>
          </a:stretch>
        </p:blipFill>
        <p:spPr>
          <a:xfrm>
            <a:off x="719527" y="618991"/>
            <a:ext cx="1879168" cy="465559"/>
          </a:xfrm>
          <a:prstGeom prst="rect">
            <a:avLst/>
          </a:prstGeom>
        </p:spPr>
      </p:pic>
      <p:pic>
        <p:nvPicPr>
          <p:cNvPr id="7" name="Picture 6" descr="A group of green and blue rectangles&#10;&#10;AI-generated content may be incorrect.">
            <a:extLst>
              <a:ext uri="{FF2B5EF4-FFF2-40B4-BE49-F238E27FC236}">
                <a16:creationId xmlns:a16="http://schemas.microsoft.com/office/drawing/2014/main" id="{39CB176C-5865-249D-23D1-7E3FF402B291}"/>
              </a:ext>
            </a:extLst>
          </p:cNvPr>
          <p:cNvPicPr>
            <a:picLocks noChangeAspect="1"/>
          </p:cNvPicPr>
          <p:nvPr userDrawn="1"/>
        </p:nvPicPr>
        <p:blipFill>
          <a:blip r:embed="rId3"/>
          <a:stretch>
            <a:fillRect/>
          </a:stretch>
        </p:blipFill>
        <p:spPr>
          <a:xfrm>
            <a:off x="3655725" y="-150878"/>
            <a:ext cx="7772400" cy="2470855"/>
          </a:xfrm>
          <a:prstGeom prst="rect">
            <a:avLst/>
          </a:prstGeom>
        </p:spPr>
      </p:pic>
    </p:spTree>
    <p:extLst>
      <p:ext uri="{BB962C8B-B14F-4D97-AF65-F5344CB8AC3E}">
        <p14:creationId xmlns:p14="http://schemas.microsoft.com/office/powerpoint/2010/main" val="2799196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71" y="685800"/>
            <a:ext cx="3317825" cy="2400300"/>
          </a:xfrm>
        </p:spPr>
        <p:txBody>
          <a:bodyPr anchor="b"/>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373315" y="1481139"/>
            <a:ext cx="5207794" cy="7310438"/>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71" y="3086100"/>
            <a:ext cx="3317825" cy="5717382"/>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en-US"/>
              <a:t>Click to edit Master text styles</a:t>
            </a:r>
          </a:p>
        </p:txBody>
      </p:sp>
      <p:sp>
        <p:nvSpPr>
          <p:cNvPr id="5" name="Date Placeholder 4"/>
          <p:cNvSpPr>
            <a:spLocks noGrp="1"/>
          </p:cNvSpPr>
          <p:nvPr>
            <p:ph type="dt" sz="half" idx="10"/>
          </p:nvPr>
        </p:nvSpPr>
        <p:spPr/>
        <p:txBody>
          <a:bodyPr/>
          <a:lstStyle/>
          <a:p>
            <a:fld id="{5719ED43-44F2-104F-B3B6-D3D6111C4D6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4113907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71" y="685800"/>
            <a:ext cx="3317825" cy="2400300"/>
          </a:xfrm>
        </p:spPr>
        <p:txBody>
          <a:bodyPr anchor="b"/>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373315" y="1481139"/>
            <a:ext cx="5207794" cy="7310438"/>
          </a:xfrm>
        </p:spPr>
        <p:txBody>
          <a:bodyPr anchor="t"/>
          <a:lstStyle>
            <a:lvl1pPr marL="0" indent="0">
              <a:buNone/>
              <a:defRPr sz="3600"/>
            </a:lvl1pPr>
            <a:lvl2pPr marL="514350" indent="0">
              <a:buNone/>
              <a:defRPr sz="3150"/>
            </a:lvl2pPr>
            <a:lvl3pPr marL="1028700" indent="0">
              <a:buNone/>
              <a:defRPr sz="2700"/>
            </a:lvl3pPr>
            <a:lvl4pPr marL="1543050" indent="0">
              <a:buNone/>
              <a:defRPr sz="2250"/>
            </a:lvl4pPr>
            <a:lvl5pPr marL="2057400" indent="0">
              <a:buNone/>
              <a:defRPr sz="2250"/>
            </a:lvl5pPr>
            <a:lvl6pPr marL="2571750" indent="0">
              <a:buNone/>
              <a:defRPr sz="2250"/>
            </a:lvl6pPr>
            <a:lvl7pPr marL="3086100" indent="0">
              <a:buNone/>
              <a:defRPr sz="2250"/>
            </a:lvl7pPr>
            <a:lvl8pPr marL="3600450" indent="0">
              <a:buNone/>
              <a:defRPr sz="2250"/>
            </a:lvl8pPr>
            <a:lvl9pPr marL="4114800" indent="0">
              <a:buNone/>
              <a:defRPr sz="2250"/>
            </a:lvl9pPr>
          </a:lstStyle>
          <a:p>
            <a:r>
              <a:rPr lang="en-US"/>
              <a:t>Click icon to add picture</a:t>
            </a:r>
            <a:endParaRPr lang="en-US" dirty="0"/>
          </a:p>
        </p:txBody>
      </p:sp>
      <p:sp>
        <p:nvSpPr>
          <p:cNvPr id="4" name="Text Placeholder 3"/>
          <p:cNvSpPr>
            <a:spLocks noGrp="1"/>
          </p:cNvSpPr>
          <p:nvPr>
            <p:ph type="body" sz="half" idx="2"/>
          </p:nvPr>
        </p:nvSpPr>
        <p:spPr>
          <a:xfrm>
            <a:off x="708571" y="3086100"/>
            <a:ext cx="3317825" cy="5717382"/>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en-US"/>
              <a:t>Click to edit Master text styles</a:t>
            </a:r>
          </a:p>
        </p:txBody>
      </p:sp>
      <p:sp>
        <p:nvSpPr>
          <p:cNvPr id="5" name="Date Placeholder 4"/>
          <p:cNvSpPr>
            <a:spLocks noGrp="1"/>
          </p:cNvSpPr>
          <p:nvPr>
            <p:ph type="dt" sz="half" idx="10"/>
          </p:nvPr>
        </p:nvSpPr>
        <p:spPr/>
        <p:txBody>
          <a:bodyPr/>
          <a:lstStyle/>
          <a:p>
            <a:fld id="{5719ED43-44F2-104F-B3B6-D3D6111C4D6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2159776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9ED43-44F2-104F-B3B6-D3D6111C4D6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3744684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1635" y="547687"/>
            <a:ext cx="2218134" cy="87177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07232" y="547687"/>
            <a:ext cx="6525816" cy="87177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9ED43-44F2-104F-B3B6-D3D6111C4D6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323396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9ED43-44F2-104F-B3B6-D3D6111C4D6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66989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1874" y="2564609"/>
            <a:ext cx="8872538" cy="4279106"/>
          </a:xfrm>
        </p:spPr>
        <p:txBody>
          <a:bodyPr anchor="b"/>
          <a:lstStyle>
            <a:lvl1pPr>
              <a:defRPr sz="6750"/>
            </a:lvl1pPr>
          </a:lstStyle>
          <a:p>
            <a:r>
              <a:rPr lang="en-US"/>
              <a:t>Click to edit Master title style</a:t>
            </a:r>
            <a:endParaRPr lang="en-US" dirty="0"/>
          </a:p>
        </p:txBody>
      </p:sp>
      <p:sp>
        <p:nvSpPr>
          <p:cNvPr id="3" name="Text Placeholder 2"/>
          <p:cNvSpPr>
            <a:spLocks noGrp="1"/>
          </p:cNvSpPr>
          <p:nvPr>
            <p:ph type="body" idx="1"/>
          </p:nvPr>
        </p:nvSpPr>
        <p:spPr>
          <a:xfrm>
            <a:off x="701874" y="6884197"/>
            <a:ext cx="8872538" cy="2250281"/>
          </a:xfrm>
        </p:spPr>
        <p:txBody>
          <a:bodyPr/>
          <a:lstStyle>
            <a:lvl1pPr marL="0" indent="0">
              <a:buNone/>
              <a:defRPr sz="2700">
                <a:solidFill>
                  <a:schemeClr val="tx1">
                    <a:tint val="82000"/>
                  </a:schemeClr>
                </a:solidFill>
              </a:defRPr>
            </a:lvl1pPr>
            <a:lvl2pPr marL="514350" indent="0">
              <a:buNone/>
              <a:defRPr sz="2250">
                <a:solidFill>
                  <a:schemeClr val="tx1">
                    <a:tint val="82000"/>
                  </a:schemeClr>
                </a:solidFill>
              </a:defRPr>
            </a:lvl2pPr>
            <a:lvl3pPr marL="1028700" indent="0">
              <a:buNone/>
              <a:defRPr sz="2025">
                <a:solidFill>
                  <a:schemeClr val="tx1">
                    <a:tint val="82000"/>
                  </a:schemeClr>
                </a:solidFill>
              </a:defRPr>
            </a:lvl3pPr>
            <a:lvl4pPr marL="1543050" indent="0">
              <a:buNone/>
              <a:defRPr sz="1800">
                <a:solidFill>
                  <a:schemeClr val="tx1">
                    <a:tint val="82000"/>
                  </a:schemeClr>
                </a:solidFill>
              </a:defRPr>
            </a:lvl4pPr>
            <a:lvl5pPr marL="2057400" indent="0">
              <a:buNone/>
              <a:defRPr sz="1800">
                <a:solidFill>
                  <a:schemeClr val="tx1">
                    <a:tint val="82000"/>
                  </a:schemeClr>
                </a:solidFill>
              </a:defRPr>
            </a:lvl5pPr>
            <a:lvl6pPr marL="2571750" indent="0">
              <a:buNone/>
              <a:defRPr sz="1800">
                <a:solidFill>
                  <a:schemeClr val="tx1">
                    <a:tint val="82000"/>
                  </a:schemeClr>
                </a:solidFill>
              </a:defRPr>
            </a:lvl6pPr>
            <a:lvl7pPr marL="3086100" indent="0">
              <a:buNone/>
              <a:defRPr sz="1800">
                <a:solidFill>
                  <a:schemeClr val="tx1">
                    <a:tint val="82000"/>
                  </a:schemeClr>
                </a:solidFill>
              </a:defRPr>
            </a:lvl7pPr>
            <a:lvl8pPr marL="3600450" indent="0">
              <a:buNone/>
              <a:defRPr sz="1800">
                <a:solidFill>
                  <a:schemeClr val="tx1">
                    <a:tint val="82000"/>
                  </a:schemeClr>
                </a:solidFill>
              </a:defRPr>
            </a:lvl8pPr>
            <a:lvl9pPr marL="4114800" indent="0">
              <a:buNone/>
              <a:defRPr sz="18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9ED43-44F2-104F-B3B6-D3D6111C4D61}"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392453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07231" y="2738437"/>
            <a:ext cx="4371975"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07794" y="2738437"/>
            <a:ext cx="4371975"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19ED43-44F2-104F-B3B6-D3D6111C4D61}"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386472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08571" y="547689"/>
            <a:ext cx="8872538" cy="19883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08572" y="2521745"/>
            <a:ext cx="4351883" cy="1235868"/>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4" name="Content Placeholder 3"/>
          <p:cNvSpPr>
            <a:spLocks noGrp="1"/>
          </p:cNvSpPr>
          <p:nvPr>
            <p:ph sz="half" idx="2"/>
          </p:nvPr>
        </p:nvSpPr>
        <p:spPr>
          <a:xfrm>
            <a:off x="708572" y="3757613"/>
            <a:ext cx="4351883"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07794" y="2521745"/>
            <a:ext cx="4373315" cy="1235868"/>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207794" y="3757613"/>
            <a:ext cx="4373315"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19ED43-44F2-104F-B3B6-D3D6111C4D61}"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365029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9ED43-44F2-104F-B3B6-D3D6111C4D61}"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8AB3E7-8A4A-D742-8A9C-22CF23420554}" type="slidenum">
              <a:rPr lang="en-US" smtClean="0"/>
              <a:t>‹#›</a:t>
            </a:fld>
            <a:endParaRPr lang="en-US"/>
          </a:p>
        </p:txBody>
      </p:sp>
    </p:spTree>
    <p:extLst>
      <p:ext uri="{BB962C8B-B14F-4D97-AF65-F5344CB8AC3E}">
        <p14:creationId xmlns:p14="http://schemas.microsoft.com/office/powerpoint/2010/main" val="163879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533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Instructions">
    <p:spTree>
      <p:nvGrpSpPr>
        <p:cNvPr id="1" name=""/>
        <p:cNvGrpSpPr/>
        <p:nvPr/>
      </p:nvGrpSpPr>
      <p:grpSpPr>
        <a:xfrm>
          <a:off x="0" y="0"/>
          <a:ext cx="0" cy="0"/>
          <a:chOff x="0" y="0"/>
          <a:chExt cx="0" cy="0"/>
        </a:xfrm>
      </p:grpSpPr>
      <p:pic>
        <p:nvPicPr>
          <p:cNvPr id="2" name="Picture 1" descr="A group of green and blue vertical lines&#10;&#10;AI-generated content may be incorrect.">
            <a:extLst>
              <a:ext uri="{FF2B5EF4-FFF2-40B4-BE49-F238E27FC236}">
                <a16:creationId xmlns:a16="http://schemas.microsoft.com/office/drawing/2014/main" id="{537332C8-A25F-F5A6-0A99-4492B4EA65D7}"/>
              </a:ext>
            </a:extLst>
          </p:cNvPr>
          <p:cNvPicPr>
            <a:picLocks noChangeAspect="1"/>
          </p:cNvPicPr>
          <p:nvPr userDrawn="1"/>
        </p:nvPicPr>
        <p:blipFill>
          <a:blip r:embed="rId2"/>
          <a:stretch>
            <a:fillRect/>
          </a:stretch>
        </p:blipFill>
        <p:spPr>
          <a:xfrm rot="10800000">
            <a:off x="6618477" y="6580682"/>
            <a:ext cx="2592660" cy="4946754"/>
          </a:xfrm>
          <a:prstGeom prst="rect">
            <a:avLst/>
          </a:prstGeom>
        </p:spPr>
      </p:pic>
      <p:sp>
        <p:nvSpPr>
          <p:cNvPr id="3" name="TextBox 2">
            <a:extLst>
              <a:ext uri="{FF2B5EF4-FFF2-40B4-BE49-F238E27FC236}">
                <a16:creationId xmlns:a16="http://schemas.microsoft.com/office/drawing/2014/main" id="{4EB68790-C44E-7386-4628-693C9463567C}"/>
              </a:ext>
            </a:extLst>
          </p:cNvPr>
          <p:cNvSpPr txBox="1"/>
          <p:nvPr userDrawn="1"/>
        </p:nvSpPr>
        <p:spPr>
          <a:xfrm>
            <a:off x="465904" y="3153707"/>
            <a:ext cx="4677596" cy="5755422"/>
          </a:xfrm>
          <a:prstGeom prst="rect">
            <a:avLst/>
          </a:prstGeom>
          <a:noFill/>
        </p:spPr>
        <p:txBody>
          <a:bodyPr wrap="square" rtlCol="0">
            <a:spAutoFit/>
          </a:bodyPr>
          <a:lstStyle/>
          <a:p>
            <a:r>
              <a:rPr lang="en-US" sz="3000" dirty="0">
                <a:solidFill>
                  <a:schemeClr val="accent5"/>
                </a:solidFill>
                <a:latin typeface="Aleo Light" pitchFamily="2" charset="77"/>
              </a:rPr>
              <a:t>Insert</a:t>
            </a:r>
          </a:p>
          <a:p>
            <a:endParaRPr lang="en-U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Click the icon on the image placeholder </a:t>
            </a: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to insert your image.</a:t>
            </a:r>
          </a:p>
          <a:p>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In the dialogue box, navigate to your image’s location. Select your file and click </a:t>
            </a:r>
            <a:r>
              <a:rPr lang="en-US"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Insert</a:t>
            </a: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a:t>
            </a:r>
          </a:p>
          <a:p>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3000" dirty="0">
                <a:solidFill>
                  <a:schemeClr val="accent5"/>
                </a:solidFill>
                <a:latin typeface="Aleo Light" pitchFamily="2" charset="77"/>
              </a:rPr>
              <a:t>Resize an Image in a Placeholder</a:t>
            </a:r>
          </a:p>
          <a:p>
            <a:endPar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rPr>
              <a:t>If the image appears too large in the image placeholder, go to the </a:t>
            </a:r>
            <a:r>
              <a:rPr lang="en-US" sz="1800"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Picture Format</a:t>
            </a:r>
            <a:r>
              <a:rPr lang="en-US" sz="1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n-US" sz="1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tab</a:t>
            </a:r>
            <a:r>
              <a:rPr lang="en-US" sz="1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rPr>
              <a:t>with the placeholder selected. </a:t>
            </a:r>
          </a:p>
          <a:p>
            <a:endPar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1800" dirty="0">
                <a:solidFill>
                  <a:schemeClr val="bg1"/>
                </a:solidFill>
                <a:latin typeface="Open Sans" panose="020B0606030504020204" pitchFamily="34" charset="0"/>
                <a:ea typeface="Open Sans" panose="020B0606030504020204" pitchFamily="34" charset="0"/>
                <a:cs typeface="Open Sans" panose="020B0606030504020204" pitchFamily="34" charset="0"/>
              </a:rPr>
              <a:t>Open crop to resize the image within the placeholder. Be sure to scale the image and not crop the actual picture.</a:t>
            </a:r>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AAD489E6-A025-1AF3-17DE-D5A9D72EB23B}"/>
              </a:ext>
            </a:extLst>
          </p:cNvPr>
          <p:cNvSpPr txBox="1"/>
          <p:nvPr userDrawn="1"/>
        </p:nvSpPr>
        <p:spPr>
          <a:xfrm>
            <a:off x="5143500" y="3153707"/>
            <a:ext cx="4302624" cy="2339102"/>
          </a:xfrm>
          <a:prstGeom prst="rect">
            <a:avLst/>
          </a:prstGeom>
          <a:noFill/>
        </p:spPr>
        <p:txBody>
          <a:bodyPr wrap="square" rtlCol="0">
            <a:spAutoFit/>
          </a:bodyPr>
          <a:lstStyle/>
          <a:p>
            <a:r>
              <a:rPr lang="en-US" sz="3000" dirty="0">
                <a:solidFill>
                  <a:schemeClr val="accent5"/>
                </a:solidFill>
                <a:latin typeface="Aleo Light" pitchFamily="2" charset="77"/>
              </a:rPr>
              <a:t>Export an Image</a:t>
            </a:r>
          </a:p>
          <a:p>
            <a:endParaRPr lang="en-U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To save an image from PowerPoint, go to </a:t>
            </a:r>
            <a:r>
              <a:rPr lang="en-US"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File</a:t>
            </a: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 and </a:t>
            </a:r>
            <a:r>
              <a:rPr lang="en-US" b="1" dirty="0">
                <a:solidFill>
                  <a:schemeClr val="accent1"/>
                </a:solidFill>
                <a:latin typeface="Open Sans" panose="020B0606030504020204" pitchFamily="34" charset="0"/>
                <a:ea typeface="Open Sans" panose="020B0606030504020204" pitchFamily="34" charset="0"/>
                <a:cs typeface="Open Sans" panose="020B0606030504020204" pitchFamily="34" charset="0"/>
              </a:rPr>
              <a:t>Export</a:t>
            </a:r>
            <a:r>
              <a:rPr lang="en-US" b="1"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and change the File Format to JPEG in the dialogue box. Navigate to where you’d like to save the file and name it. Click </a:t>
            </a:r>
            <a:r>
              <a:rPr lang="en-US" b="1" dirty="0">
                <a:solidFill>
                  <a:schemeClr val="bg1"/>
                </a:solidFill>
                <a:latin typeface="Open Sans" panose="020B0606030504020204" pitchFamily="34" charset="0"/>
                <a:ea typeface="Open Sans" panose="020B0606030504020204" pitchFamily="34" charset="0"/>
                <a:cs typeface="Open Sans" panose="020B0606030504020204" pitchFamily="34" charset="0"/>
              </a:rPr>
              <a:t>Export</a:t>
            </a:r>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 once finished. Happy posting!</a:t>
            </a:r>
          </a:p>
        </p:txBody>
      </p:sp>
      <p:sp>
        <p:nvSpPr>
          <p:cNvPr id="5" name="TextBox 4">
            <a:extLst>
              <a:ext uri="{FF2B5EF4-FFF2-40B4-BE49-F238E27FC236}">
                <a16:creationId xmlns:a16="http://schemas.microsoft.com/office/drawing/2014/main" id="{5FAE240A-93D2-1844-F313-CC4A060E300F}"/>
              </a:ext>
            </a:extLst>
          </p:cNvPr>
          <p:cNvSpPr txBox="1"/>
          <p:nvPr userDrawn="1"/>
        </p:nvSpPr>
        <p:spPr>
          <a:xfrm>
            <a:off x="465904" y="1153019"/>
            <a:ext cx="7448903" cy="1323439"/>
          </a:xfrm>
          <a:prstGeom prst="rect">
            <a:avLst/>
          </a:prstGeom>
          <a:noFill/>
        </p:spPr>
        <p:txBody>
          <a:bodyPr wrap="square" rtlCol="0">
            <a:spAutoFit/>
          </a:bodyPr>
          <a:lstStyle/>
          <a:p>
            <a:r>
              <a:rPr lang="en-US" sz="4000" dirty="0">
                <a:solidFill>
                  <a:schemeClr val="accent1"/>
                </a:solidFill>
                <a:latin typeface="Aleo" pitchFamily="2" charset="77"/>
              </a:rPr>
              <a:t>Insert a picture, resize, and export an image in PowerPoint</a:t>
            </a:r>
          </a:p>
        </p:txBody>
      </p:sp>
      <p:pic>
        <p:nvPicPr>
          <p:cNvPr id="6" name="Picture 5" descr="A black and white logo&#10;&#10;AI-generated content may be incorrect.">
            <a:extLst>
              <a:ext uri="{FF2B5EF4-FFF2-40B4-BE49-F238E27FC236}">
                <a16:creationId xmlns:a16="http://schemas.microsoft.com/office/drawing/2014/main" id="{16BA9BDA-1F8F-D94C-B135-23F00A89DE59}"/>
              </a:ext>
            </a:extLst>
          </p:cNvPr>
          <p:cNvPicPr>
            <a:picLocks noChangeAspect="1"/>
          </p:cNvPicPr>
          <p:nvPr userDrawn="1"/>
        </p:nvPicPr>
        <p:blipFill>
          <a:blip r:embed="rId3"/>
          <a:stretch>
            <a:fillRect/>
          </a:stretch>
        </p:blipFill>
        <p:spPr>
          <a:xfrm>
            <a:off x="7914807" y="459915"/>
            <a:ext cx="1879168" cy="465559"/>
          </a:xfrm>
          <a:prstGeom prst="rect">
            <a:avLst/>
          </a:prstGeom>
        </p:spPr>
      </p:pic>
    </p:spTree>
    <p:extLst>
      <p:ext uri="{BB962C8B-B14F-4D97-AF65-F5344CB8AC3E}">
        <p14:creationId xmlns:p14="http://schemas.microsoft.com/office/powerpoint/2010/main" val="135524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ponsor 1">
    <p:spTree>
      <p:nvGrpSpPr>
        <p:cNvPr id="1" name=""/>
        <p:cNvGrpSpPr/>
        <p:nvPr/>
      </p:nvGrpSpPr>
      <p:grpSpPr>
        <a:xfrm>
          <a:off x="0" y="0"/>
          <a:ext cx="0" cy="0"/>
          <a:chOff x="0" y="0"/>
          <a:chExt cx="0" cy="0"/>
        </a:xfrm>
      </p:grpSpPr>
      <p:pic>
        <p:nvPicPr>
          <p:cNvPr id="2" name="Picture 1" descr="A green and blue vertical lines&#10;&#10;AI-generated content may be incorrect.">
            <a:extLst>
              <a:ext uri="{FF2B5EF4-FFF2-40B4-BE49-F238E27FC236}">
                <a16:creationId xmlns:a16="http://schemas.microsoft.com/office/drawing/2014/main" id="{38F88BC6-ACDE-F70B-C845-89EFC8114C25}"/>
              </a:ext>
            </a:extLst>
          </p:cNvPr>
          <p:cNvPicPr>
            <a:picLocks noChangeAspect="1"/>
          </p:cNvPicPr>
          <p:nvPr userDrawn="1"/>
        </p:nvPicPr>
        <p:blipFill>
          <a:blip r:embed="rId2"/>
          <a:stretch>
            <a:fillRect/>
          </a:stretch>
        </p:blipFill>
        <p:spPr>
          <a:xfrm rot="16200000">
            <a:off x="1381460" y="-936112"/>
            <a:ext cx="3136567" cy="5726661"/>
          </a:xfrm>
          <a:prstGeom prst="rect">
            <a:avLst/>
          </a:prstGeom>
        </p:spPr>
      </p:pic>
      <p:pic>
        <p:nvPicPr>
          <p:cNvPr id="3" name="Picture 2" descr="A black and white logo&#10;&#10;AI-generated content may be incorrect.">
            <a:extLst>
              <a:ext uri="{FF2B5EF4-FFF2-40B4-BE49-F238E27FC236}">
                <a16:creationId xmlns:a16="http://schemas.microsoft.com/office/drawing/2014/main" id="{D2865BD4-789C-9B3D-615B-EBB5F2D55E2A}"/>
              </a:ext>
            </a:extLst>
          </p:cNvPr>
          <p:cNvPicPr>
            <a:picLocks noChangeAspect="1"/>
          </p:cNvPicPr>
          <p:nvPr userDrawn="1"/>
        </p:nvPicPr>
        <p:blipFill>
          <a:blip r:embed="rId3"/>
          <a:stretch>
            <a:fillRect/>
          </a:stretch>
        </p:blipFill>
        <p:spPr>
          <a:xfrm>
            <a:off x="7914807" y="459915"/>
            <a:ext cx="1879168" cy="465559"/>
          </a:xfrm>
          <a:prstGeom prst="rect">
            <a:avLst/>
          </a:prstGeom>
        </p:spPr>
      </p:pic>
      <p:sp>
        <p:nvSpPr>
          <p:cNvPr id="4" name="Picture Placeholder 4">
            <a:extLst>
              <a:ext uri="{FF2B5EF4-FFF2-40B4-BE49-F238E27FC236}">
                <a16:creationId xmlns:a16="http://schemas.microsoft.com/office/drawing/2014/main" id="{BC5DCBC3-2B77-5A74-BC0F-A619D4E131BB}"/>
              </a:ext>
            </a:extLst>
          </p:cNvPr>
          <p:cNvSpPr>
            <a:spLocks noGrp="1"/>
          </p:cNvSpPr>
          <p:nvPr>
            <p:ph type="pic" sz="quarter" idx="13"/>
          </p:nvPr>
        </p:nvSpPr>
        <p:spPr>
          <a:xfrm>
            <a:off x="2949744" y="3390572"/>
            <a:ext cx="4384216" cy="4386613"/>
          </a:xfrm>
          <a:prstGeom prst="ellipse">
            <a:avLst/>
          </a:prstGeom>
          <a:solidFill>
            <a:schemeClr val="bg1"/>
          </a:solidFill>
        </p:spPr>
        <p:txBody>
          <a:bodyPr/>
          <a:lstStyle>
            <a:lvl1pPr marL="0" indent="0" algn="ctr">
              <a:buFontTx/>
              <a:buNone/>
              <a:defRPr>
                <a:solidFill>
                  <a:schemeClr val="tx1"/>
                </a:solidFill>
              </a:defRPr>
            </a:lvl1pPr>
          </a:lstStyle>
          <a:p>
            <a:endParaRPr lang="en-US"/>
          </a:p>
        </p:txBody>
      </p:sp>
      <p:sp>
        <p:nvSpPr>
          <p:cNvPr id="5" name="TextBox 4">
            <a:extLst>
              <a:ext uri="{FF2B5EF4-FFF2-40B4-BE49-F238E27FC236}">
                <a16:creationId xmlns:a16="http://schemas.microsoft.com/office/drawing/2014/main" id="{72D1A908-2B8D-FE8A-5312-3B7FD2C7ECB9}"/>
              </a:ext>
            </a:extLst>
          </p:cNvPr>
          <p:cNvSpPr txBox="1"/>
          <p:nvPr userDrawn="1"/>
        </p:nvSpPr>
        <p:spPr>
          <a:xfrm>
            <a:off x="3026103" y="8396382"/>
            <a:ext cx="4234794" cy="1314534"/>
          </a:xfrm>
          <a:prstGeom prst="rect">
            <a:avLst/>
          </a:prstGeom>
          <a:noFill/>
        </p:spPr>
        <p:txBody>
          <a:bodyPr wrap="square" rtlCol="0">
            <a:spAutoFit/>
          </a:bodyPr>
          <a:lstStyle/>
          <a:p>
            <a:pPr algn="ctr"/>
            <a:r>
              <a:rPr lang="en-US" sz="4000" dirty="0">
                <a:solidFill>
                  <a:schemeClr val="accent5"/>
                </a:solidFill>
                <a:latin typeface="Aleo" pitchFamily="2" charset="77"/>
              </a:rPr>
              <a:t>Proud Sponsor of #Forecourt</a:t>
            </a:r>
          </a:p>
        </p:txBody>
      </p:sp>
    </p:spTree>
    <p:extLst>
      <p:ext uri="{BB962C8B-B14F-4D97-AF65-F5344CB8AC3E}">
        <p14:creationId xmlns:p14="http://schemas.microsoft.com/office/powerpoint/2010/main" val="259757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7231" y="547689"/>
            <a:ext cx="8872538" cy="198834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07231" y="2738437"/>
            <a:ext cx="8872538" cy="6527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07231" y="9534527"/>
            <a:ext cx="2314575" cy="547688"/>
          </a:xfrm>
          <a:prstGeom prst="rect">
            <a:avLst/>
          </a:prstGeom>
        </p:spPr>
        <p:txBody>
          <a:bodyPr vert="horz" lIns="91440" tIns="45720" rIns="91440" bIns="45720" rtlCol="0" anchor="ctr"/>
          <a:lstStyle>
            <a:lvl1pPr algn="l">
              <a:defRPr sz="1350">
                <a:solidFill>
                  <a:schemeClr val="tx1">
                    <a:tint val="82000"/>
                  </a:schemeClr>
                </a:solidFill>
              </a:defRPr>
            </a:lvl1pPr>
          </a:lstStyle>
          <a:p>
            <a:fld id="{5719ED43-44F2-104F-B3B6-D3D6111C4D61}" type="datetimeFigureOut">
              <a:rPr lang="en-US" smtClean="0"/>
              <a:t>3/31/2025</a:t>
            </a:fld>
            <a:endParaRPr lang="en-US"/>
          </a:p>
        </p:txBody>
      </p:sp>
      <p:sp>
        <p:nvSpPr>
          <p:cNvPr id="5" name="Footer Placeholder 4"/>
          <p:cNvSpPr>
            <a:spLocks noGrp="1"/>
          </p:cNvSpPr>
          <p:nvPr>
            <p:ph type="ftr" sz="quarter" idx="3"/>
          </p:nvPr>
        </p:nvSpPr>
        <p:spPr>
          <a:xfrm>
            <a:off x="3407569" y="9534527"/>
            <a:ext cx="3471863" cy="547688"/>
          </a:xfrm>
          <a:prstGeom prst="rect">
            <a:avLst/>
          </a:prstGeom>
        </p:spPr>
        <p:txBody>
          <a:bodyPr vert="horz" lIns="91440" tIns="45720" rIns="91440" bIns="45720" rtlCol="0" anchor="ctr"/>
          <a:lstStyle>
            <a:lvl1pPr algn="ctr">
              <a:defRPr sz="135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7265194" y="9534527"/>
            <a:ext cx="2314575" cy="547688"/>
          </a:xfrm>
          <a:prstGeom prst="rect">
            <a:avLst/>
          </a:prstGeom>
        </p:spPr>
        <p:txBody>
          <a:bodyPr vert="horz" lIns="91440" tIns="45720" rIns="91440" bIns="45720" rtlCol="0" anchor="ctr"/>
          <a:lstStyle>
            <a:lvl1pPr algn="r">
              <a:defRPr sz="1350">
                <a:solidFill>
                  <a:schemeClr val="tx1">
                    <a:tint val="82000"/>
                  </a:schemeClr>
                </a:solidFill>
              </a:defRPr>
            </a:lvl1pPr>
          </a:lstStyle>
          <a:p>
            <a:fld id="{F68AB3E7-8A4A-D742-8A9C-22CF23420554}" type="slidenum">
              <a:rPr lang="en-US" smtClean="0"/>
              <a:t>‹#›</a:t>
            </a:fld>
            <a:endParaRPr lang="en-US"/>
          </a:p>
        </p:txBody>
      </p:sp>
      <p:sp>
        <p:nvSpPr>
          <p:cNvPr id="8" name="TextBox 7">
            <a:extLst>
              <a:ext uri="{FF2B5EF4-FFF2-40B4-BE49-F238E27FC236}">
                <a16:creationId xmlns:a16="http://schemas.microsoft.com/office/drawing/2014/main" id="{5E95B0C1-1731-EAC5-21D2-1AC0F0294A5D}"/>
              </a:ext>
            </a:extLst>
          </p:cNvPr>
          <p:cNvSpPr txBox="1"/>
          <p:nvPr userDrawn="1">
            <p:extLst>
              <p:ext uri="{1162E1C5-73C7-4A58-AE30-91384D911F3F}">
                <p184:classification xmlns:p184="http://schemas.microsoft.com/office/powerpoint/2018/4/main" val="ftr"/>
              </p:ext>
            </p:extLst>
          </p:nvPr>
        </p:nvSpPr>
        <p:spPr>
          <a:xfrm>
            <a:off x="190500" y="9959340"/>
            <a:ext cx="1857375" cy="137160"/>
          </a:xfrm>
          <a:prstGeom prst="rect">
            <a:avLst/>
          </a:prstGeom>
        </p:spPr>
        <p:txBody>
          <a:bodyPr horzOverflow="overflow" lIns="0" tIns="0" rIns="0" bIns="0">
            <a:spAutoFit/>
          </a:bodyPr>
          <a:lstStyle/>
          <a:p>
            <a:pPr algn="l"/>
            <a:r>
              <a:rPr lang="en-US" sz="900">
                <a:solidFill>
                  <a:srgbClr val="0078D7">
                    <a:alpha val="50000"/>
                  </a:srgbClr>
                </a:solidFill>
                <a:latin typeface="Rockwell" panose="02060603020205020403" pitchFamily="18" charset="77"/>
              </a:rPr>
              <a:t>Information Classification: General</a:t>
            </a:r>
          </a:p>
        </p:txBody>
      </p:sp>
    </p:spTree>
    <p:extLst>
      <p:ext uri="{BB962C8B-B14F-4D97-AF65-F5344CB8AC3E}">
        <p14:creationId xmlns:p14="http://schemas.microsoft.com/office/powerpoint/2010/main" val="2110748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2" r:id="rId8"/>
    <p:sldLayoutId id="2147483673" r:id="rId9"/>
    <p:sldLayoutId id="2147483674" r:id="rId10"/>
    <p:sldLayoutId id="2147483675" r:id="rId11"/>
    <p:sldLayoutId id="2147483676" r:id="rId12"/>
    <p:sldLayoutId id="2147483668" r:id="rId13"/>
    <p:sldLayoutId id="2147483669" r:id="rId14"/>
    <p:sldLayoutId id="2147483670" r:id="rId15"/>
    <p:sldLayoutId id="2147483671" r:id="rId16"/>
  </p:sldLayoutIdLst>
  <p:txStyles>
    <p:titleStyle>
      <a:lvl1pPr algn="l" defTabSz="1028700" rtl="0" eaLnBrk="1" latinLnBrk="0" hangingPunct="1">
        <a:lnSpc>
          <a:spcPct val="90000"/>
        </a:lnSpc>
        <a:spcBef>
          <a:spcPct val="0"/>
        </a:spcBef>
        <a:buNone/>
        <a:defRPr sz="4950" kern="1200">
          <a:solidFill>
            <a:schemeClr val="accent1"/>
          </a:solidFill>
          <a:latin typeface="Aleo" pitchFamily="2" charset="77"/>
          <a:ea typeface="+mj-ea"/>
          <a:cs typeface="+mj-cs"/>
        </a:defRPr>
      </a:lvl1pPr>
    </p:titleStyle>
    <p:bodyStyle>
      <a:lvl1pPr marL="257175" indent="-257175" algn="l" defTabSz="1028700" rtl="0" eaLnBrk="1" latinLnBrk="0" hangingPunct="1">
        <a:lnSpc>
          <a:spcPct val="90000"/>
        </a:lnSpc>
        <a:spcBef>
          <a:spcPts val="1125"/>
        </a:spcBef>
        <a:buFont typeface="Arial" panose="020B0604020202020204" pitchFamily="34" charset="0"/>
        <a:buChar char="•"/>
        <a:defRPr sz="315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en-US"/>
      </a:defPPr>
      <a:lvl1pPr marL="0" algn="l" defTabSz="1028700" rtl="0" eaLnBrk="1" latinLnBrk="0" hangingPunct="1">
        <a:defRPr sz="2025" kern="1200">
          <a:solidFill>
            <a:schemeClr val="tx1"/>
          </a:solidFill>
          <a:latin typeface="+mn-lt"/>
          <a:ea typeface="+mn-ea"/>
          <a:cs typeface="+mn-cs"/>
        </a:defRPr>
      </a:lvl1pPr>
      <a:lvl2pPr marL="514350" algn="l" defTabSz="1028700" rtl="0" eaLnBrk="1" latinLnBrk="0" hangingPunct="1">
        <a:defRPr sz="2025" kern="1200">
          <a:solidFill>
            <a:schemeClr val="tx1"/>
          </a:solidFill>
          <a:latin typeface="+mn-lt"/>
          <a:ea typeface="+mn-ea"/>
          <a:cs typeface="+mn-cs"/>
        </a:defRPr>
      </a:lvl2pPr>
      <a:lvl3pPr marL="1028700" algn="l" defTabSz="1028700" rtl="0" eaLnBrk="1" latinLnBrk="0" hangingPunct="1">
        <a:defRPr sz="2025" kern="1200">
          <a:solidFill>
            <a:schemeClr val="tx1"/>
          </a:solidFill>
          <a:latin typeface="+mn-lt"/>
          <a:ea typeface="+mn-ea"/>
          <a:cs typeface="+mn-cs"/>
        </a:defRPr>
      </a:lvl3pPr>
      <a:lvl4pPr marL="1543050" algn="l" defTabSz="1028700" rtl="0" eaLnBrk="1" latinLnBrk="0" hangingPunct="1">
        <a:defRPr sz="2025" kern="1200">
          <a:solidFill>
            <a:schemeClr val="tx1"/>
          </a:solidFill>
          <a:latin typeface="+mn-lt"/>
          <a:ea typeface="+mn-ea"/>
          <a:cs typeface="+mn-cs"/>
        </a:defRPr>
      </a:lvl4pPr>
      <a:lvl5pPr marL="2057400" algn="l" defTabSz="1028700" rtl="0" eaLnBrk="1" latinLnBrk="0" hangingPunct="1">
        <a:defRPr sz="2025" kern="1200">
          <a:solidFill>
            <a:schemeClr val="tx1"/>
          </a:solidFill>
          <a:latin typeface="+mn-lt"/>
          <a:ea typeface="+mn-ea"/>
          <a:cs typeface="+mn-cs"/>
        </a:defRPr>
      </a:lvl5pPr>
      <a:lvl6pPr marL="2571750" algn="l" defTabSz="1028700" rtl="0" eaLnBrk="1" latinLnBrk="0" hangingPunct="1">
        <a:defRPr sz="2025" kern="1200">
          <a:solidFill>
            <a:schemeClr val="tx1"/>
          </a:solidFill>
          <a:latin typeface="+mn-lt"/>
          <a:ea typeface="+mn-ea"/>
          <a:cs typeface="+mn-cs"/>
        </a:defRPr>
      </a:lvl6pPr>
      <a:lvl7pPr marL="3086100" algn="l" defTabSz="1028700" rtl="0" eaLnBrk="1" latinLnBrk="0" hangingPunct="1">
        <a:defRPr sz="2025" kern="1200">
          <a:solidFill>
            <a:schemeClr val="tx1"/>
          </a:solidFill>
          <a:latin typeface="+mn-lt"/>
          <a:ea typeface="+mn-ea"/>
          <a:cs typeface="+mn-cs"/>
        </a:defRPr>
      </a:lvl7pPr>
      <a:lvl8pPr marL="3600450" algn="l" defTabSz="1028700" rtl="0" eaLnBrk="1" latinLnBrk="0" hangingPunct="1">
        <a:defRPr sz="2025" kern="1200">
          <a:solidFill>
            <a:schemeClr val="tx1"/>
          </a:solidFill>
          <a:latin typeface="+mn-lt"/>
          <a:ea typeface="+mn-ea"/>
          <a:cs typeface="+mn-cs"/>
        </a:defRPr>
      </a:lvl8pPr>
      <a:lvl9pPr marL="4114800" algn="l" defTabSz="1028700"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hyperlink" Target="https://www.linkedin.com/company/computer-service-partners/" TargetMode="External"/><Relationship Id="rId3" Type="http://schemas.openxmlformats.org/officeDocument/2006/relationships/hyperlink" Target="https://www.instagram.com/connectfoodservice/" TargetMode="External"/><Relationship Id="rId7" Type="http://schemas.openxmlformats.org/officeDocument/2006/relationships/hyperlink" Target="https://x.com/connect_foods" TargetMode="External"/><Relationship Id="rId12" Type="http://schemas.openxmlformats.org/officeDocument/2006/relationships/hyperlink" Target="https://informaconnect.com/forecourt-forum/" TargetMode="External"/><Relationship Id="rId2" Type="http://schemas.openxmlformats.org/officeDocument/2006/relationships/hyperlink" Target="https://www.instagram.com/cspdailynews/?utm_source=ig_web_button_share_sheet&amp;igsh=ZDNlZDc0MzIxNw%3D%3D" TargetMode="External"/><Relationship Id="rId1" Type="http://schemas.openxmlformats.org/officeDocument/2006/relationships/slideLayout" Target="../slideLayouts/slideLayout12.xml"/><Relationship Id="rId6" Type="http://schemas.openxmlformats.org/officeDocument/2006/relationships/hyperlink" Target="https://x.com/CSPDailyNews" TargetMode="External"/><Relationship Id="rId11" Type="http://schemas.openxmlformats.org/officeDocument/2006/relationships/hyperlink" Target="https://www.youtube.com/channel/UCziwCcETbqeVNUHitFzeCcw/videos" TargetMode="External"/><Relationship Id="rId5" Type="http://schemas.openxmlformats.org/officeDocument/2006/relationships/hyperlink" Target="https://www.facebook.com/ConnectFoodservice/" TargetMode="External"/><Relationship Id="rId10" Type="http://schemas.openxmlformats.org/officeDocument/2006/relationships/hyperlink" Target="https://www.youtube.com/@cspdailynews" TargetMode="External"/><Relationship Id="rId4" Type="http://schemas.openxmlformats.org/officeDocument/2006/relationships/hyperlink" Target="https://www.facebook.com/CSPDailyNews/" TargetMode="External"/><Relationship Id="rId9" Type="http://schemas.openxmlformats.org/officeDocument/2006/relationships/hyperlink" Target="https://www.linkedin.com/company/informaconnectfoodservi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584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67669B7F-0352-CEFA-D503-8C052542F589}"/>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372616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E7193800-92F8-5D54-AB63-F49BD7F2866A}"/>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1230148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4DFE1B64-B5A7-445D-93C2-63DADDD2C9C4}"/>
              </a:ext>
            </a:extLst>
          </p:cNvPr>
          <p:cNvSpPr>
            <a:spLocks noGrp="1"/>
          </p:cNvSpPr>
          <p:nvPr>
            <p:ph type="pic" sz="quarter" idx="13"/>
          </p:nvPr>
        </p:nvSpPr>
        <p:spPr/>
        <p:txBody>
          <a:bodyPr/>
          <a:lstStyle/>
          <a:p>
            <a:endParaRPr lang="en-US"/>
          </a:p>
        </p:txBody>
      </p:sp>
    </p:spTree>
    <p:extLst>
      <p:ext uri="{BB962C8B-B14F-4D97-AF65-F5344CB8AC3E}">
        <p14:creationId xmlns:p14="http://schemas.microsoft.com/office/powerpoint/2010/main" val="982120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4368BF-D345-A8B0-4713-1D79D1F6E78B}"/>
              </a:ext>
            </a:extLst>
          </p:cNvPr>
          <p:cNvSpPr txBox="1"/>
          <p:nvPr/>
        </p:nvSpPr>
        <p:spPr>
          <a:xfrm>
            <a:off x="783499" y="2178670"/>
            <a:ext cx="5509016" cy="1323439"/>
          </a:xfrm>
          <a:prstGeom prst="rect">
            <a:avLst/>
          </a:prstGeom>
          <a:noFill/>
        </p:spPr>
        <p:txBody>
          <a:bodyPr wrap="square" rtlCol="0">
            <a:spAutoFit/>
          </a:bodyPr>
          <a:lstStyle/>
          <a:p>
            <a:r>
              <a:rPr lang="en-US" sz="4000" dirty="0">
                <a:solidFill>
                  <a:schemeClr val="accent5"/>
                </a:solidFill>
                <a:latin typeface="Aleo" pitchFamily="2" charset="77"/>
                <a:cs typeface="Arial" panose="020B0604020202020204" pitchFamily="34" charset="0"/>
              </a:rPr>
              <a:t>25 Forecourt Forum Sponsor Example Copy</a:t>
            </a:r>
          </a:p>
        </p:txBody>
      </p:sp>
      <p:sp>
        <p:nvSpPr>
          <p:cNvPr id="3" name="TextBox 2">
            <a:extLst>
              <a:ext uri="{FF2B5EF4-FFF2-40B4-BE49-F238E27FC236}">
                <a16:creationId xmlns:a16="http://schemas.microsoft.com/office/drawing/2014/main" id="{36139A4D-0479-F97C-76E7-CACA0C175BD3}"/>
              </a:ext>
            </a:extLst>
          </p:cNvPr>
          <p:cNvSpPr txBox="1"/>
          <p:nvPr/>
        </p:nvSpPr>
        <p:spPr>
          <a:xfrm>
            <a:off x="720837" y="3738901"/>
            <a:ext cx="8720001" cy="1785104"/>
          </a:xfrm>
          <a:prstGeom prst="rect">
            <a:avLst/>
          </a:prstGeom>
          <a:noFill/>
        </p:spPr>
        <p:txBody>
          <a:bodyPr wrap="square" rtlCol="0">
            <a:spAutoFit/>
          </a:bodyPr>
          <a:lstStyle/>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Option 1: </a:t>
            </a: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We are a proud sponsor of @CSP’s newest event, Forecourt Forum! Happening December 1 – 3, 2025, in Arizona, this conference is exclusively about fuel at the front of convenience stores. It’s filled with innovative ideas and insights on best practices with the latest information. If you want to stay ahead of trends, register below and connect with us.</a:t>
            </a:r>
          </a:p>
        </p:txBody>
      </p:sp>
      <p:sp>
        <p:nvSpPr>
          <p:cNvPr id="4" name="TextBox 3">
            <a:extLst>
              <a:ext uri="{FF2B5EF4-FFF2-40B4-BE49-F238E27FC236}">
                <a16:creationId xmlns:a16="http://schemas.microsoft.com/office/drawing/2014/main" id="{BD56A3E3-83DB-9CDC-CB2A-40834C25E8F6}"/>
              </a:ext>
            </a:extLst>
          </p:cNvPr>
          <p:cNvSpPr txBox="1"/>
          <p:nvPr/>
        </p:nvSpPr>
        <p:spPr>
          <a:xfrm>
            <a:off x="783499" y="5730018"/>
            <a:ext cx="8720001" cy="1508105"/>
          </a:xfrm>
          <a:prstGeom prst="rect">
            <a:avLst/>
          </a:prstGeom>
          <a:noFill/>
        </p:spPr>
        <p:txBody>
          <a:bodyPr wrap="square" rtlCol="0">
            <a:spAutoFit/>
          </a:bodyPr>
          <a:lstStyle/>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Option 2:</a:t>
            </a:r>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Join us at the Forecourt Forum to educate, connect, and work with your fellow retailers and top-notch suppliers. As a sponsor, we are excited to participate in this inaugural event, bringing in products, equipment, and more. Register today to meet us December 1 – 3, 2025, in Arizona!</a:t>
            </a:r>
          </a:p>
        </p:txBody>
      </p:sp>
      <p:sp>
        <p:nvSpPr>
          <p:cNvPr id="5" name="TextBox 4">
            <a:extLst>
              <a:ext uri="{FF2B5EF4-FFF2-40B4-BE49-F238E27FC236}">
                <a16:creationId xmlns:a16="http://schemas.microsoft.com/office/drawing/2014/main" id="{08F42346-5DF1-0E4C-40AD-AB33C06A0341}"/>
              </a:ext>
            </a:extLst>
          </p:cNvPr>
          <p:cNvSpPr txBox="1"/>
          <p:nvPr/>
        </p:nvSpPr>
        <p:spPr>
          <a:xfrm>
            <a:off x="783499" y="7444138"/>
            <a:ext cx="8720001" cy="2339102"/>
          </a:xfrm>
          <a:prstGeom prst="rect">
            <a:avLst/>
          </a:prstGeom>
          <a:noFill/>
        </p:spPr>
        <p:txBody>
          <a:bodyPr wrap="square" rtlCol="0">
            <a:spAutoFit/>
          </a:bodyPr>
          <a:lstStyle/>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Option 3:</a:t>
            </a: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Mark your calendars for December 1 – 3, 2025, as @CSP’s newest event, Forecourt Forum, is around the corner. We’re excited to sponsor this inaugural annual conference, bringing retailers together for one-on-one discussions about the latest products, equipment, and solutions in fuel and convenience store front-end operations. As customer preferences continue to evolve, let’s collaborate to shape the future of the industry. Secure your spot today—register now!</a:t>
            </a:r>
          </a:p>
        </p:txBody>
      </p:sp>
    </p:spTree>
    <p:extLst>
      <p:ext uri="{BB962C8B-B14F-4D97-AF65-F5344CB8AC3E}">
        <p14:creationId xmlns:p14="http://schemas.microsoft.com/office/powerpoint/2010/main" val="1784213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1A0094-7880-20F8-1234-B9ECD3D1039E}"/>
              </a:ext>
            </a:extLst>
          </p:cNvPr>
          <p:cNvSpPr txBox="1"/>
          <p:nvPr/>
        </p:nvSpPr>
        <p:spPr>
          <a:xfrm>
            <a:off x="750041" y="2656003"/>
            <a:ext cx="8741199" cy="1323439"/>
          </a:xfrm>
          <a:prstGeom prst="rect">
            <a:avLst/>
          </a:prstGeom>
          <a:noFill/>
        </p:spPr>
        <p:txBody>
          <a:bodyPr wrap="square" rtlCol="0">
            <a:spAutoFit/>
          </a:bodyPr>
          <a:lstStyle/>
          <a:p>
            <a:r>
              <a:rPr lang="en-US" sz="4000" dirty="0">
                <a:solidFill>
                  <a:schemeClr val="accent5"/>
                </a:solidFill>
                <a:latin typeface="Aleo" pitchFamily="2" charset="77"/>
                <a:cs typeface="Arial" panose="020B0604020202020204" pitchFamily="34" charset="0"/>
              </a:rPr>
              <a:t>Important Links/</a:t>
            </a:r>
          </a:p>
          <a:p>
            <a:r>
              <a:rPr lang="en-US" sz="4000" dirty="0">
                <a:solidFill>
                  <a:schemeClr val="accent5"/>
                </a:solidFill>
                <a:latin typeface="Aleo" pitchFamily="2" charset="77"/>
                <a:cs typeface="Arial" panose="020B0604020202020204" pitchFamily="34" charset="0"/>
              </a:rPr>
              <a:t>Hashtags</a:t>
            </a:r>
          </a:p>
        </p:txBody>
      </p:sp>
      <p:sp>
        <p:nvSpPr>
          <p:cNvPr id="3" name="TextBox 2">
            <a:extLst>
              <a:ext uri="{FF2B5EF4-FFF2-40B4-BE49-F238E27FC236}">
                <a16:creationId xmlns:a16="http://schemas.microsoft.com/office/drawing/2014/main" id="{E915BB9C-E851-D4AC-47F0-7927F7435D80}"/>
              </a:ext>
            </a:extLst>
          </p:cNvPr>
          <p:cNvSpPr txBox="1"/>
          <p:nvPr/>
        </p:nvSpPr>
        <p:spPr>
          <a:xfrm>
            <a:off x="750043" y="4708131"/>
            <a:ext cx="8741198" cy="4085734"/>
          </a:xfrm>
          <a:prstGeom prst="rect">
            <a:avLst/>
          </a:prstGeom>
          <a:noFill/>
        </p:spPr>
        <p:txBody>
          <a:bodyPr wrap="square" rtlCol="0">
            <a:spAutoFit/>
          </a:bodyPr>
          <a:lstStyle/>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Hashtags </a:t>
            </a: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rPr>
              <a:t>#CSP #InformaConnectFoodservice #Forecourt</a:t>
            </a:r>
          </a:p>
          <a:p>
            <a:endPar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Tags</a:t>
            </a:r>
          </a:p>
          <a:p>
            <a:endParaRPr lang="en-US"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gn="l" rtl="0" fontAlgn="base">
              <a:lnSpc>
                <a:spcPts val="914"/>
              </a:lnSpc>
            </a:pPr>
            <a:r>
              <a:rPr lang="en-US" b="1"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Instagram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2"/>
              </a:rPr>
              <a:t>@cspdailynews </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3"/>
              </a:rPr>
              <a:t>@connectfoodservice</a:t>
            </a:r>
            <a:r>
              <a:rPr lang="en-US"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1"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Facebook</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4"/>
              </a:rPr>
              <a:t>@CSP </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5"/>
              </a:rPr>
              <a:t>@Informa Connect Foodservice</a:t>
            </a:r>
            <a:r>
              <a:rPr lang="en-US" b="1"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5"/>
              </a:rPr>
              <a:t> </a:t>
            </a:r>
            <a:r>
              <a:rPr lang="en-US"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1"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X/Twitter</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6"/>
              </a:rPr>
              <a:t>@CSPDailyNews </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7"/>
              </a:rPr>
              <a:t>@connect_foods</a:t>
            </a:r>
            <a:r>
              <a:rPr lang="en-US"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1"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LinkedIn</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8"/>
              </a:rPr>
              <a:t>@CSP, Inc.</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9"/>
              </a:rPr>
              <a:t>@Informa Connect Foodservice</a:t>
            </a: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1"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9"/>
              </a:rPr>
              <a:t> </a:t>
            </a:r>
            <a:r>
              <a:rPr lang="en-US"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p>
          <a:p>
            <a:pPr algn="l" rtl="0" fontAlgn="base">
              <a:lnSpc>
                <a:spcPts val="914"/>
              </a:lnSpc>
            </a:pPr>
            <a:r>
              <a:rPr lang="en-US" b="1"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YouTube</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10"/>
              </a:rPr>
              <a:t>@cspdailynews </a:t>
            </a:r>
            <a:r>
              <a:rPr lang="en-US" b="0" i="0" u="none" strike="noStrike" dirty="0">
                <a:solidFill>
                  <a:srgbClr val="FFFFFF"/>
                </a:solidFill>
                <a:effectLst/>
                <a:latin typeface="Open Sans" panose="020B0606030504020204" pitchFamily="34" charset="0"/>
                <a:ea typeface="Open Sans" panose="020B0606030504020204" pitchFamily="34" charset="0"/>
                <a:cs typeface="Open Sans" panose="020B0606030504020204" pitchFamily="34" charset="0"/>
              </a:rPr>
              <a:t>/ </a:t>
            </a:r>
            <a:r>
              <a:rPr lang="en-US" b="0" i="0" u="sng" strike="noStrike" dirty="0">
                <a:solidFill>
                  <a:srgbClr val="FF9900"/>
                </a:solidFill>
                <a:effectLst/>
                <a:latin typeface="Open Sans" panose="020B0606030504020204" pitchFamily="34" charset="0"/>
                <a:ea typeface="Open Sans" panose="020B0606030504020204" pitchFamily="34" charset="0"/>
                <a:cs typeface="Open Sans" panose="020B0606030504020204" pitchFamily="34" charset="0"/>
                <a:hlinkClick r:id="rId11"/>
              </a:rPr>
              <a:t>@connectfsvert</a:t>
            </a:r>
            <a:endPar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endPar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Important Links</a:t>
            </a:r>
          </a:p>
          <a:p>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Forecourt Forum Website</a:t>
            </a:r>
          </a:p>
          <a:p>
            <a:r>
              <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hlinkClick r:id="rId12"/>
              </a:rPr>
              <a:t>https://informaconnect.com/forecourt-forum/</a:t>
            </a:r>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endParaRPr lang="en-US"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65814700"/>
      </p:ext>
    </p:extLst>
  </p:cSld>
  <p:clrMapOvr>
    <a:masterClrMapping/>
  </p:clrMapOvr>
</p:sld>
</file>

<file path=ppt/theme/theme1.xml><?xml version="1.0" encoding="utf-8"?>
<a:theme xmlns:a="http://schemas.openxmlformats.org/drawingml/2006/main" name="Office Theme">
  <a:themeElements>
    <a:clrScheme name="25 Forecourt">
      <a:dk1>
        <a:srgbClr val="000000"/>
      </a:dk1>
      <a:lt1>
        <a:srgbClr val="FFFFFF"/>
      </a:lt1>
      <a:dk2>
        <a:srgbClr val="00222E"/>
      </a:dk2>
      <a:lt2>
        <a:srgbClr val="EDEDED"/>
      </a:lt2>
      <a:accent1>
        <a:srgbClr val="66CC66"/>
      </a:accent1>
      <a:accent2>
        <a:srgbClr val="00222E"/>
      </a:accent2>
      <a:accent3>
        <a:srgbClr val="5CB85C"/>
      </a:accent3>
      <a:accent4>
        <a:srgbClr val="85D685"/>
      </a:accent4>
      <a:accent5>
        <a:srgbClr val="93DB93"/>
      </a:accent5>
      <a:accent6>
        <a:srgbClr val="A3E0A3"/>
      </a:accent6>
      <a:hlink>
        <a:srgbClr val="238A45"/>
      </a:hlink>
      <a:folHlink>
        <a:srgbClr val="1BD75F"/>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410E38B8B66649ABA5CBD882FBE15C" ma:contentTypeVersion="20" ma:contentTypeDescription="Create a new document." ma:contentTypeScope="" ma:versionID="5cc6f6c7435f562c06cfa6301c90f285">
  <xsd:schema xmlns:xsd="http://www.w3.org/2001/XMLSchema" xmlns:xs="http://www.w3.org/2001/XMLSchema" xmlns:p="http://schemas.microsoft.com/office/2006/metadata/properties" xmlns:ns1="http://schemas.microsoft.com/sharepoint/v3" xmlns:ns2="9d4e7eed-fefc-43d4-9f2f-fecfc42e1877" xmlns:ns3="43521e73-0b1a-44cf-b2ea-bc658ba30475" xmlns:ns4="http://schemas.microsoft.com/sharepoint/v4" targetNamespace="http://schemas.microsoft.com/office/2006/metadata/properties" ma:root="true" ma:fieldsID="25a6f9bfc6fa6f5f7462c9070ec531d6" ns1:_="" ns2:_="" ns3:_="" ns4:_="">
    <xsd:import namespace="http://schemas.microsoft.com/sharepoint/v3"/>
    <xsd:import namespace="9d4e7eed-fefc-43d4-9f2f-fecfc42e1877"/>
    <xsd:import namespace="43521e73-0b1a-44cf-b2ea-bc658ba30475"/>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ArchiverLinkFileType" minOccurs="0"/>
                <xsd:element ref="ns4:IconOverlay" minOccurs="0"/>
                <xsd:element ref="ns1:_vti_ItemDeclaredRecord" minOccurs="0"/>
                <xsd:element ref="ns1:_vti_ItemHoldRecord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5" nillable="true" ma:displayName="Declared Record" ma:hidden="true" ma:internalName="_vti_ItemDeclaredRecord" ma:readOnly="true">
      <xsd:simpleType>
        <xsd:restriction base="dms:DateTime"/>
      </xsd:simpleType>
    </xsd:element>
    <xsd:element name="_vti_ItemHoldRecordStatus" ma:index="26" nillable="true" ma:displayName="Hold and Record Status" ma:decimals="0" ma:hidden="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4e7eed-fefc-43d4-9f2f-fecfc42e18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dc0606b-8e5a-4aee-a68c-f4efcab0e83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ArchiverLinkFileType" ma:index="23" nillable="true" ma:displayName="ArchiverLinkFileType" ma:hidden="true" ma:internalName="ArchiverLinkFileType">
      <xsd:simpleType>
        <xsd:restriction base="dms:Text"/>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21e73-0b1a-44cf-b2ea-bc658ba3047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17be951-0d71-46e4-a848-222db5cf027e}" ma:internalName="TaxCatchAll" ma:showField="CatchAllData" ma:web="43521e73-0b1a-44cf-b2ea-bc658ba30475">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d4e7eed-fefc-43d4-9f2f-fecfc42e1877">
      <Terms xmlns="http://schemas.microsoft.com/office/infopath/2007/PartnerControls"/>
    </lcf76f155ced4ddcb4097134ff3c332f>
    <TaxCatchAll xmlns="43521e73-0b1a-44cf-b2ea-bc658ba30475" xsi:nil="true"/>
    <IconOverlay xmlns="http://schemas.microsoft.com/sharepoint/v4" xsi:nil="true"/>
    <ArchiverLinkFileType xmlns="9d4e7eed-fefc-43d4-9f2f-fecfc42e1877" xsi:nil="true"/>
  </documentManagement>
</p:properties>
</file>

<file path=customXml/itemProps1.xml><?xml version="1.0" encoding="utf-8"?>
<ds:datastoreItem xmlns:ds="http://schemas.openxmlformats.org/officeDocument/2006/customXml" ds:itemID="{3DE7BB01-6572-46BB-B678-EC410C2DF573}"/>
</file>

<file path=customXml/itemProps2.xml><?xml version="1.0" encoding="utf-8"?>
<ds:datastoreItem xmlns:ds="http://schemas.openxmlformats.org/officeDocument/2006/customXml" ds:itemID="{7BDB4984-3AFF-4C71-B1DD-6173EF9DB984}"/>
</file>

<file path=customXml/itemProps3.xml><?xml version="1.0" encoding="utf-8"?>
<ds:datastoreItem xmlns:ds="http://schemas.openxmlformats.org/officeDocument/2006/customXml" ds:itemID="{FFDAC8AA-CC4E-4535-9BD5-A52EA7308B03}"/>
</file>

<file path=docProps/app.xml><?xml version="1.0" encoding="utf-8"?>
<Properties xmlns="http://schemas.openxmlformats.org/officeDocument/2006/extended-properties" xmlns:vt="http://schemas.openxmlformats.org/officeDocument/2006/docPropsVTypes">
  <Template>Office Theme</Template>
  <TotalTime>16</TotalTime>
  <Words>300</Words>
  <Application>Microsoft Office PowerPoint</Application>
  <PresentationFormat>Custom</PresentationFormat>
  <Paragraphs>27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Aleo</vt:lpstr>
      <vt:lpstr>Aleo Light</vt:lpstr>
      <vt:lpstr>Aptos</vt:lpstr>
      <vt:lpstr>Arial</vt:lpstr>
      <vt:lpstr>Open Sans</vt:lpstr>
      <vt:lpstr>Rockwell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Sambo, Kristen</dc:creator>
  <cp:lastModifiedBy>Nassani, Annalise</cp:lastModifiedBy>
  <cp:revision>1</cp:revision>
  <dcterms:created xsi:type="dcterms:W3CDTF">2025-03-24T16:16:16Z</dcterms:created>
  <dcterms:modified xsi:type="dcterms:W3CDTF">2025-03-31T13:59:35Z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bbab825-a111-45e4-86a1-18cee0005896_Enabled">
    <vt:lpwstr>true</vt:lpwstr>
  </property>
  <property fmtid="{D5CDD505-2E9C-101B-9397-08002B2CF9AE}" pid="3" name="MSIP_Label_2bbab825-a111-45e4-86a1-18cee0005896_SetDate">
    <vt:lpwstr>2025-03-24T16:24:20Z</vt:lpwstr>
  </property>
  <property fmtid="{D5CDD505-2E9C-101B-9397-08002B2CF9AE}" pid="4" name="MSIP_Label_2bbab825-a111-45e4-86a1-18cee0005896_Method">
    <vt:lpwstr>Standard</vt:lpwstr>
  </property>
  <property fmtid="{D5CDD505-2E9C-101B-9397-08002B2CF9AE}" pid="5" name="MSIP_Label_2bbab825-a111-45e4-86a1-18cee0005896_Name">
    <vt:lpwstr>2bbab825-a111-45e4-86a1-18cee0005896</vt:lpwstr>
  </property>
  <property fmtid="{D5CDD505-2E9C-101B-9397-08002B2CF9AE}" pid="6" name="MSIP_Label_2bbab825-a111-45e4-86a1-18cee0005896_SiteId">
    <vt:lpwstr>2567d566-604c-408a-8a60-55d0dc9d9d6b</vt:lpwstr>
  </property>
  <property fmtid="{D5CDD505-2E9C-101B-9397-08002B2CF9AE}" pid="7" name="MSIP_Label_2bbab825-a111-45e4-86a1-18cee0005896_ActionId">
    <vt:lpwstr>9ea9466d-35d2-4d25-ba36-41600b8e2683</vt:lpwstr>
  </property>
  <property fmtid="{D5CDD505-2E9C-101B-9397-08002B2CF9AE}" pid="8" name="MSIP_Label_2bbab825-a111-45e4-86a1-18cee0005896_ContentBits">
    <vt:lpwstr>2</vt:lpwstr>
  </property>
  <property fmtid="{D5CDD505-2E9C-101B-9397-08002B2CF9AE}" pid="9" name="MSIP_Label_2bbab825-a111-45e4-86a1-18cee0005896_Tag">
    <vt:lpwstr>50, 3, 0, 1</vt:lpwstr>
  </property>
  <property fmtid="{D5CDD505-2E9C-101B-9397-08002B2CF9AE}" pid="10" name="ClassificationContentMarkingFooterLocations">
    <vt:lpwstr>Office Theme:8</vt:lpwstr>
  </property>
  <property fmtid="{D5CDD505-2E9C-101B-9397-08002B2CF9AE}" pid="11" name="ClassificationContentMarkingFooterText">
    <vt:lpwstr>Information Classification: General</vt:lpwstr>
  </property>
  <property fmtid="{D5CDD505-2E9C-101B-9397-08002B2CF9AE}" pid="12" name="ContentTypeId">
    <vt:lpwstr>0x010100A2410E38B8B66649ABA5CBD882FBE15C</vt:lpwstr>
  </property>
</Properties>
</file>