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6256000" cy="9144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1pPr>
    <a:lvl2pPr marL="0" marR="0" indent="45720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2pPr>
    <a:lvl3pPr marL="0" marR="0" indent="91440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3pPr>
    <a:lvl4pPr marL="0" marR="0" indent="137160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4pPr>
    <a:lvl5pPr marL="0" marR="0" indent="182880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5pPr>
    <a:lvl6pPr marL="0" marR="0" indent="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6pPr>
    <a:lvl7pPr marL="0" marR="0" indent="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7pPr>
    <a:lvl8pPr marL="0" marR="0" indent="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8pPr>
    <a:lvl9pPr marL="0" marR="0" indent="0" algn="l" defTabSz="1625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1F497D"/>
        </a:solidFill>
        <a:effectLst/>
        <a:uFillTx/>
        <a:latin typeface="+mn-lt"/>
        <a:ea typeface="+mn-ea"/>
        <a:cs typeface="+mn-cs"/>
        <a:sym typeface="Verdan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1F497D"/>
        </a:fontRef>
        <a:srgbClr val="1F497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8EC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1F497D"/>
        </a:fontRef>
        <a:srgbClr val="1F497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F497D"/>
              </a:solidFill>
              <a:prstDash val="solid"/>
              <a:round/>
            </a:ln>
          </a:top>
          <a:bottom>
            <a:ln w="25400" cap="flat">
              <a:solidFill>
                <a:srgbClr val="1F497D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F497D"/>
              </a:solidFill>
              <a:prstDash val="solid"/>
              <a:round/>
            </a:ln>
          </a:top>
          <a:bottom>
            <a:ln w="25400" cap="flat">
              <a:solidFill>
                <a:srgbClr val="1F497D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ED6"/>
          </a:solidFill>
        </a:fill>
      </a:tcStyle>
    </a:wholeTbl>
    <a:band2H>
      <a:tcTxStyle/>
      <a:tcStyle>
        <a:tcBdr/>
        <a:fill>
          <a:solidFill>
            <a:srgbClr val="E7E8EC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F497D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F497D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F497D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1F497D"/>
              </a:solidFill>
              <a:prstDash val="solid"/>
              <a:round/>
            </a:ln>
          </a:left>
          <a:right>
            <a:ln w="12700" cap="flat">
              <a:solidFill>
                <a:srgbClr val="1F497D"/>
              </a:solidFill>
              <a:prstDash val="solid"/>
              <a:round/>
            </a:ln>
          </a:right>
          <a:top>
            <a:ln w="12700" cap="flat">
              <a:solidFill>
                <a:srgbClr val="1F497D"/>
              </a:solidFill>
              <a:prstDash val="solid"/>
              <a:round/>
            </a:ln>
          </a:top>
          <a:bottom>
            <a:ln w="12700" cap="flat">
              <a:solidFill>
                <a:srgbClr val="1F497D"/>
              </a:solidFill>
              <a:prstDash val="solid"/>
              <a:round/>
            </a:ln>
          </a:bottom>
          <a:insideH>
            <a:ln w="12700" cap="flat">
              <a:solidFill>
                <a:srgbClr val="1F497D"/>
              </a:solidFill>
              <a:prstDash val="solid"/>
              <a:round/>
            </a:ln>
          </a:insideH>
          <a:insideV>
            <a:ln w="12700" cap="flat">
              <a:solidFill>
                <a:srgbClr val="1F497D"/>
              </a:solidFill>
              <a:prstDash val="solid"/>
              <a:round/>
            </a:ln>
          </a:insideV>
        </a:tcBdr>
        <a:fill>
          <a:solidFill>
            <a:srgbClr val="1F497D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1F497D"/>
              </a:solidFill>
              <a:prstDash val="solid"/>
              <a:round/>
            </a:ln>
          </a:left>
          <a:right>
            <a:ln w="12700" cap="flat">
              <a:solidFill>
                <a:srgbClr val="1F497D"/>
              </a:solidFill>
              <a:prstDash val="solid"/>
              <a:round/>
            </a:ln>
          </a:right>
          <a:top>
            <a:ln w="12700" cap="flat">
              <a:solidFill>
                <a:srgbClr val="1F497D"/>
              </a:solidFill>
              <a:prstDash val="solid"/>
              <a:round/>
            </a:ln>
          </a:top>
          <a:bottom>
            <a:ln w="12700" cap="flat">
              <a:solidFill>
                <a:srgbClr val="1F497D"/>
              </a:solidFill>
              <a:prstDash val="solid"/>
              <a:round/>
            </a:ln>
          </a:bottom>
          <a:insideH>
            <a:ln w="12700" cap="flat">
              <a:solidFill>
                <a:srgbClr val="1F497D"/>
              </a:solidFill>
              <a:prstDash val="solid"/>
              <a:round/>
            </a:ln>
          </a:insideH>
          <a:insideV>
            <a:ln w="12700" cap="flat">
              <a:solidFill>
                <a:srgbClr val="1F497D"/>
              </a:solidFill>
              <a:prstDash val="solid"/>
              <a:round/>
            </a:ln>
          </a:insideV>
        </a:tcBdr>
        <a:fill>
          <a:solidFill>
            <a:srgbClr val="1F497D">
              <a:alpha val="20000"/>
            </a:srgbClr>
          </a:solidFill>
        </a:fill>
      </a:tcStyle>
    </a:firstCol>
    <a:lastRow>
      <a:tcTxStyle b="on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1F497D"/>
              </a:solidFill>
              <a:prstDash val="solid"/>
              <a:round/>
            </a:ln>
          </a:left>
          <a:right>
            <a:ln w="12700" cap="flat">
              <a:solidFill>
                <a:srgbClr val="1F497D"/>
              </a:solidFill>
              <a:prstDash val="solid"/>
              <a:round/>
            </a:ln>
          </a:right>
          <a:top>
            <a:ln w="50800" cap="flat">
              <a:solidFill>
                <a:srgbClr val="1F497D"/>
              </a:solidFill>
              <a:prstDash val="solid"/>
              <a:round/>
            </a:ln>
          </a:top>
          <a:bottom>
            <a:ln w="12700" cap="flat">
              <a:solidFill>
                <a:srgbClr val="1F497D"/>
              </a:solidFill>
              <a:prstDash val="solid"/>
              <a:round/>
            </a:ln>
          </a:bottom>
          <a:insideH>
            <a:ln w="12700" cap="flat">
              <a:solidFill>
                <a:srgbClr val="1F497D"/>
              </a:solidFill>
              <a:prstDash val="solid"/>
              <a:round/>
            </a:ln>
          </a:insideH>
          <a:insideV>
            <a:ln w="12700" cap="flat">
              <a:solidFill>
                <a:srgbClr val="1F497D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1F497D"/>
        </a:fontRef>
        <a:srgbClr val="1F497D"/>
      </a:tcTxStyle>
      <a:tcStyle>
        <a:tcBdr>
          <a:left>
            <a:ln w="12700" cap="flat">
              <a:solidFill>
                <a:srgbClr val="1F497D"/>
              </a:solidFill>
              <a:prstDash val="solid"/>
              <a:round/>
            </a:ln>
          </a:left>
          <a:right>
            <a:ln w="12700" cap="flat">
              <a:solidFill>
                <a:srgbClr val="1F497D"/>
              </a:solidFill>
              <a:prstDash val="solid"/>
              <a:round/>
            </a:ln>
          </a:right>
          <a:top>
            <a:ln w="12700" cap="flat">
              <a:solidFill>
                <a:srgbClr val="1F497D"/>
              </a:solidFill>
              <a:prstDash val="solid"/>
              <a:round/>
            </a:ln>
          </a:top>
          <a:bottom>
            <a:ln w="25400" cap="flat">
              <a:solidFill>
                <a:srgbClr val="1F497D"/>
              </a:solidFill>
              <a:prstDash val="solid"/>
              <a:round/>
            </a:ln>
          </a:bottom>
          <a:insideH>
            <a:ln w="12700" cap="flat">
              <a:solidFill>
                <a:srgbClr val="1F497D"/>
              </a:solidFill>
              <a:prstDash val="solid"/>
              <a:round/>
            </a:ln>
          </a:insideH>
          <a:insideV>
            <a:ln w="12700" cap="flat">
              <a:solidFill>
                <a:srgbClr val="1F497D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ilonis, Sarah" userId="S::sarah.zilonis@informa.com::af021717-86da-44b0-8851-88fb58eca0e8" providerId="AD" clId="Web-{096FDE76-FD9B-BBB7-C941-5C0AB07804BE}"/>
    <pc:docChg chg="mod modMainMaster">
      <pc:chgData name="Zilonis, Sarah" userId="S::sarah.zilonis@informa.com::af021717-86da-44b0-8851-88fb58eca0e8" providerId="AD" clId="Web-{096FDE76-FD9B-BBB7-C941-5C0AB07804BE}" dt="2024-09-11T00:58:23.566" v="1" actId="33475"/>
      <pc:docMkLst>
        <pc:docMk/>
      </pc:docMkLst>
      <pc:sldMasterChg chg="addSp">
        <pc:chgData name="Zilonis, Sarah" userId="S::sarah.zilonis@informa.com::af021717-86da-44b0-8851-88fb58eca0e8" providerId="AD" clId="Web-{096FDE76-FD9B-BBB7-C941-5C0AB07804BE}" dt="2024-09-11T00:58:23.566" v="0" actId="33475"/>
        <pc:sldMasterMkLst>
          <pc:docMk/>
          <pc:sldMasterMk cId="0" sldId="2147483648"/>
        </pc:sldMasterMkLst>
        <pc:spChg chg="add">
          <ac:chgData name="Zilonis, Sarah" userId="S::sarah.zilonis@informa.com::af021717-86da-44b0-8851-88fb58eca0e8" providerId="AD" clId="Web-{096FDE76-FD9B-BBB7-C941-5C0AB07804BE}" dt="2024-09-11T00:58:23.566" v="0" actId="33475"/>
          <ac:spMkLst>
            <pc:docMk/>
            <pc:sldMasterMk cId="0" sldId="2147483648"/>
            <ac:spMk id="9" creationId="{6B91F3E6-3AC3-FF03-EEA7-45F2C36A0720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1pPr>
    <a:lvl2pPr indent="2286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2pPr>
    <a:lvl3pPr indent="4572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3pPr>
    <a:lvl4pPr indent="6858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4pPr>
    <a:lvl5pPr indent="9144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5pPr>
    <a:lvl6pPr indent="11430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6pPr>
    <a:lvl7pPr indent="13716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7pPr>
    <a:lvl8pPr indent="16002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8pPr>
    <a:lvl9pPr indent="1828800" defTabSz="1625600" latinLnBrk="0">
      <a:spcBef>
        <a:spcPts val="700"/>
      </a:spcBef>
      <a:defRPr sz="2000">
        <a:latin typeface="+mn-lt"/>
        <a:ea typeface="+mn-ea"/>
        <a:cs typeface="+mn-cs"/>
        <a:sym typeface="Verdana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/>
          <p:cNvSpPr txBox="1">
            <a:spLocks noGrp="1"/>
          </p:cNvSpPr>
          <p:nvPr>
            <p:ph type="title"/>
          </p:nvPr>
        </p:nvSpPr>
        <p:spPr>
          <a:xfrm>
            <a:off x="812799" y="1471083"/>
            <a:ext cx="14630401" cy="201083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CEE34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idx="1"/>
          </p:nvPr>
        </p:nvSpPr>
        <p:spPr>
          <a:xfrm>
            <a:off x="812799" y="3335028"/>
            <a:ext cx="14630401" cy="4337889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5" name="GDC25_3D_Dates.png" descr="GDC25_3D_Dates.png"/>
          <p:cNvPicPr>
            <a:picLocks noChangeAspect="1"/>
          </p:cNvPicPr>
          <p:nvPr/>
        </p:nvPicPr>
        <p:blipFill>
          <a:blip r:embed="rId3"/>
          <a:srcRect t="1915" b="1915"/>
          <a:stretch>
            <a:fillRect/>
          </a:stretch>
        </p:blipFill>
        <p:spPr>
          <a:xfrm>
            <a:off x="2298700" y="483185"/>
            <a:ext cx="1498436" cy="3504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GDC25_Psych_Logo_New.png" descr="GDC25_Psych_Logo_New.png"/>
          <p:cNvPicPr>
            <a:picLocks noChangeAspect="1"/>
          </p:cNvPicPr>
          <p:nvPr/>
        </p:nvPicPr>
        <p:blipFill>
          <a:blip r:embed="rId4"/>
          <a:srcRect l="994" r="994"/>
          <a:stretch>
            <a:fillRect/>
          </a:stretch>
        </p:blipFill>
        <p:spPr>
          <a:xfrm>
            <a:off x="387350" y="328602"/>
            <a:ext cx="1747885" cy="65953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GDC25_3D_Text_Hashtag.png" descr="GDC25_3D_Text_Hashtag.png"/>
          <p:cNvPicPr>
            <a:picLocks noChangeAspect="1"/>
          </p:cNvPicPr>
          <p:nvPr/>
        </p:nvPicPr>
        <p:blipFill>
          <a:blip r:embed="rId5"/>
          <a:srcRect t="3379" b="3379"/>
          <a:stretch>
            <a:fillRect/>
          </a:stretch>
        </p:blipFill>
        <p:spPr>
          <a:xfrm>
            <a:off x="15056422" y="8754465"/>
            <a:ext cx="919484" cy="237135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12800" y="122766"/>
            <a:ext cx="14630400" cy="2010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1279" tIns="81279" rIns="81279" bIns="8127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12800" y="2133600"/>
            <a:ext cx="14630400" cy="5886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1279" tIns="81279" rIns="81279" bIns="8127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" name="GDC25_Psych_Logo_New.png" descr="GDC25_Psych_Logo_New.png"/>
          <p:cNvPicPr>
            <a:picLocks noChangeAspect="1"/>
          </p:cNvPicPr>
          <p:nvPr/>
        </p:nvPicPr>
        <p:blipFill>
          <a:blip r:embed="rId5"/>
          <a:srcRect l="994" r="994"/>
          <a:stretch>
            <a:fillRect/>
          </a:stretch>
        </p:blipFill>
        <p:spPr>
          <a:xfrm>
            <a:off x="333924" y="8548530"/>
            <a:ext cx="1080060" cy="40754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GDC25_3D_Dates.png" descr="GDC25_3D_Dates.png"/>
          <p:cNvPicPr>
            <a:picLocks noChangeAspect="1"/>
          </p:cNvPicPr>
          <p:nvPr/>
        </p:nvPicPr>
        <p:blipFill>
          <a:blip r:embed="rId6"/>
          <a:srcRect t="1915" b="1915"/>
          <a:stretch>
            <a:fillRect/>
          </a:stretch>
        </p:blipFill>
        <p:spPr>
          <a:xfrm>
            <a:off x="1494194" y="8596234"/>
            <a:ext cx="1498437" cy="350442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GDC25_3D_Text_Hashtag.png" descr="GDC25_3D_Text_Hashtag.png"/>
          <p:cNvPicPr>
            <a:picLocks noChangeAspect="1"/>
          </p:cNvPicPr>
          <p:nvPr/>
        </p:nvPicPr>
        <p:blipFill>
          <a:blip r:embed="rId7"/>
          <a:srcRect t="3379" b="3379"/>
          <a:stretch>
            <a:fillRect/>
          </a:stretch>
        </p:blipFill>
        <p:spPr>
          <a:xfrm>
            <a:off x="15056422" y="8754465"/>
            <a:ext cx="919483" cy="23713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07173" y="8133574"/>
            <a:ext cx="683804" cy="681002"/>
          </a:xfrm>
          <a:prstGeom prst="rect">
            <a:avLst/>
          </a:prstGeom>
          <a:ln w="12700">
            <a:miter lim="400000"/>
          </a:ln>
        </p:spPr>
        <p:txBody>
          <a:bodyPr wrap="none" lIns="81279" tIns="81279" rIns="81279" bIns="81279" anchor="ctr">
            <a:spAutoFit/>
          </a:bodyPr>
          <a:lstStyle>
            <a:lvl1pPr algn="ctr" defTabSz="914400">
              <a:defRPr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91F3E6-3AC3-FF03-EEA7-45F2C36A072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8816340"/>
            <a:ext cx="1635125" cy="1371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900">
                <a:solidFill>
                  <a:srgbClr val="0078D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Information Classification: General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5pPr>
      <a:lvl6pPr marL="0" marR="0" indent="45720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6pPr>
      <a:lvl7pPr marL="0" marR="0" indent="91440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7pPr>
      <a:lvl8pPr marL="0" marR="0" indent="137160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8pPr>
      <a:lvl9pPr marL="0" marR="0" indent="1828800" algn="l" defTabSz="16256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1" i="0" u="none" strike="noStrike" cap="none" spc="0" baseline="0">
          <a:solidFill>
            <a:srgbClr val="063755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1pPr>
      <a:lvl2pPr marL="0" marR="0" indent="2286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2pPr>
      <a:lvl3pPr marL="0" marR="0" indent="4572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3pPr>
      <a:lvl4pPr marL="0" marR="0" indent="6858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4pPr>
      <a:lvl5pPr marL="0" marR="0" indent="9144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5pPr>
      <a:lvl6pPr marL="0" marR="0" indent="11430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6pPr>
      <a:lvl7pPr marL="0" marR="0" indent="13716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7pPr>
      <a:lvl8pPr marL="0" marR="0" indent="16002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8pPr>
      <a:lvl9pPr marL="0" marR="0" indent="1828800" algn="l" defTabSz="1625600" latinLnBrk="0">
        <a:lnSpc>
          <a:spcPct val="100000"/>
        </a:lnSpc>
        <a:spcBef>
          <a:spcPts val="110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Verdana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endParaRPr/>
          </a:p>
        </p:txBody>
      </p:sp>
      <p:sp>
        <p:nvSpPr>
          <p:cNvPr id="38" name="Click to edit Master text styles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3pPr>
              <a:defRPr sz="3400"/>
            </a:lvl3pPr>
            <a:lvl4pPr>
              <a:defRPr sz="3200"/>
            </a:lvl4pPr>
            <a:lvl5pPr>
              <a:defRPr sz="3200"/>
            </a:lvl5pPr>
          </a:lstStyle>
          <a:p>
            <a:r>
              <a:t>Click to edit Master text styles</a:t>
            </a:r>
          </a:p>
          <a:p>
            <a:pPr lvl="1"/>
            <a:r>
              <a:t>Second level</a:t>
            </a:r>
            <a:endParaRPr sz="4200"/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Double-click to edi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" name="Double-click to edi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Recommending A Strategy">
  <a:themeElements>
    <a:clrScheme name="Recommending A Strategy">
      <a:dk1>
        <a:srgbClr val="1F497D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Recommending A Strategy">
      <a:majorFont>
        <a:latin typeface="Helvetica"/>
        <a:ea typeface="Helvetica"/>
        <a:cs typeface="Helvetica"/>
      </a:majorFont>
      <a:minorFont>
        <a:latin typeface="Verdana"/>
        <a:ea typeface="Verdana"/>
        <a:cs typeface="Verdana"/>
      </a:minorFont>
    </a:fontScheme>
    <a:fmtScheme name="Recommending A Strateg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81279" tIns="81279" rIns="81279" bIns="81279" numCol="1" spcCol="38100" rtlCol="0" anchor="t">
        <a:spAutoFit/>
      </a:bodyPr>
      <a:lstStyle>
        <a:defPPr marL="0" marR="0" indent="0" algn="l" defTabSz="16256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81279" tIns="81279" rIns="81279" bIns="81279" numCol="1" spcCol="38100" rtlCol="0" anchor="t">
        <a:spAutoFit/>
      </a:bodyPr>
      <a:lstStyle>
        <a:defPPr marL="0" marR="0" indent="0" algn="l" defTabSz="16256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1F497D"/>
            </a:solidFill>
            <a:effectLst/>
            <a:uFillTx/>
            <a:latin typeface="+mn-lt"/>
            <a:ea typeface="+mn-ea"/>
            <a:cs typeface="+mn-cs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Recommending A Strategy">
  <a:themeElements>
    <a:clrScheme name="Recommending A Strateg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Recommending A Strategy">
      <a:majorFont>
        <a:latin typeface="Helvetica"/>
        <a:ea typeface="Helvetica"/>
        <a:cs typeface="Helvetica"/>
      </a:majorFont>
      <a:minorFont>
        <a:latin typeface="Verdana"/>
        <a:ea typeface="Verdana"/>
        <a:cs typeface="Verdana"/>
      </a:minorFont>
    </a:fontScheme>
    <a:fmtScheme name="Recommending A Strateg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81279" tIns="81279" rIns="81279" bIns="81279" numCol="1" spcCol="38100" rtlCol="0" anchor="t">
        <a:spAutoFit/>
      </a:bodyPr>
      <a:lstStyle>
        <a:defPPr marL="0" marR="0" indent="0" algn="l" defTabSz="16256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81279" tIns="81279" rIns="81279" bIns="81279" numCol="1" spcCol="38100" rtlCol="0" anchor="t">
        <a:spAutoFit/>
      </a:bodyPr>
      <a:lstStyle>
        <a:defPPr marL="0" marR="0" indent="0" algn="l" defTabSz="16256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1F497D"/>
            </a:solidFill>
            <a:effectLst/>
            <a:uFillTx/>
            <a:latin typeface="+mn-lt"/>
            <a:ea typeface="+mn-ea"/>
            <a:cs typeface="+mn-cs"/>
            <a:sym typeface="Verdan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D12623FB7BB2448C62A454F9EE96A6" ma:contentTypeVersion="15" ma:contentTypeDescription="Create a new document." ma:contentTypeScope="" ma:versionID="f7f999f40869df42d627b97020f0adb4">
  <xsd:schema xmlns:xsd="http://www.w3.org/2001/XMLSchema" xmlns:xs="http://www.w3.org/2001/XMLSchema" xmlns:p="http://schemas.microsoft.com/office/2006/metadata/properties" xmlns:ns2="518e7f71-e7ab-48ff-9b89-081484135a55" xmlns:ns3="0bea8f1b-da84-42c3-b3e9-3a789b8dc44c" targetNamespace="http://schemas.microsoft.com/office/2006/metadata/properties" ma:root="true" ma:fieldsID="93f1224e57f9efadfbb82c67a115713b" ns2:_="" ns3:_="">
    <xsd:import namespace="518e7f71-e7ab-48ff-9b89-081484135a55"/>
    <xsd:import namespace="0bea8f1b-da84-42c3-b3e9-3a789b8dc44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8e7f71-e7ab-48ff-9b89-081484135a5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c883658b-3230-4570-b116-2038d0e62763}" ma:internalName="TaxCatchAll" ma:showField="CatchAllData" ma:web="518e7f71-e7ab-48ff-9b89-081484135a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ea8f1b-da84-42c3-b3e9-3a789b8dc4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dc0606b-8e5a-4aee-a68c-f4efcab0e8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8e7f71-e7ab-48ff-9b89-081484135a55" xsi:nil="true"/>
    <lcf76f155ced4ddcb4097134ff3c332f xmlns="0bea8f1b-da84-42c3-b3e9-3a789b8dc44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6C0D0EB-B318-4FF1-B577-009ACE0EF6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5605EF-EE43-4D05-AAE4-D24035724E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8e7f71-e7ab-48ff-9b89-081484135a55"/>
    <ds:schemaRef ds:uri="0bea8f1b-da84-42c3-b3e9-3a789b8dc4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037CBCE-7354-4619-8304-199E27FDD17D}">
  <ds:schemaRefs>
    <ds:schemaRef ds:uri="http://schemas.microsoft.com/office/2006/metadata/properties"/>
    <ds:schemaRef ds:uri="http://schemas.microsoft.com/office/infopath/2007/PartnerControls"/>
    <ds:schemaRef ds:uri="518e7f71-e7ab-48ff-9b89-081484135a55"/>
    <ds:schemaRef ds:uri="0bea8f1b-da84-42c3-b3e9-3a789b8dc4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Recommending A Strategy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2024-09-11T00:58:24Z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0x01010047D12623FB7BB2448C62A454F9EE96A6</vt:lpwstr>
  </property>
  <property fmtid="{D5CDD505-2E9C-101B-9397-08002B2CF9AE}" pid="3" name="MSIP_Label_2bbab825-a111-45e4-86a1-18cee0005896_Enabled">
    <vt:lpwstr>true</vt:lpwstr>
  </property>
  <property fmtid="{D5CDD505-2E9C-101B-9397-08002B2CF9AE}" pid="4" name="MSIP_Label_2bbab825-a111-45e4-86a1-18cee0005896_SetDate">
    <vt:lpwstr>2024-09-11T00:58:23Z</vt:lpwstr>
  </property>
  <property fmtid="{D5CDD505-2E9C-101B-9397-08002B2CF9AE}" pid="5" name="MSIP_Label_2bbab825-a111-45e4-86a1-18cee0005896_Method">
    <vt:lpwstr>Standard</vt:lpwstr>
  </property>
  <property fmtid="{D5CDD505-2E9C-101B-9397-08002B2CF9AE}" pid="6" name="MSIP_Label_2bbab825-a111-45e4-86a1-18cee0005896_Name">
    <vt:lpwstr>2bbab825-a111-45e4-86a1-18cee0005896</vt:lpwstr>
  </property>
  <property fmtid="{D5CDD505-2E9C-101B-9397-08002B2CF9AE}" pid="7" name="MSIP_Label_2bbab825-a111-45e4-86a1-18cee0005896_SiteId">
    <vt:lpwstr>2567d566-604c-408a-8a60-55d0dc9d9d6b</vt:lpwstr>
  </property>
  <property fmtid="{D5CDD505-2E9C-101B-9397-08002B2CF9AE}" pid="8" name="MSIP_Label_2bbab825-a111-45e4-86a1-18cee0005896_ActionId">
    <vt:lpwstr>68213d0e-82ca-4a25-9e41-90357e91b3a9</vt:lpwstr>
  </property>
  <property fmtid="{D5CDD505-2E9C-101B-9397-08002B2CF9AE}" pid="9" name="MSIP_Label_2bbab825-a111-45e4-86a1-18cee0005896_ContentBits">
    <vt:lpwstr>2</vt:lpwstr>
  </property>
  <property fmtid="{D5CDD505-2E9C-101B-9397-08002B2CF9AE}" pid="10" name="ClassificationContentMarkingFooterLocations">
    <vt:lpwstr>Recommending A Strategy:9</vt:lpwstr>
  </property>
  <property fmtid="{D5CDD505-2E9C-101B-9397-08002B2CF9AE}" pid="11" name="ClassificationContentMarkingFooterText">
    <vt:lpwstr>Information Classification: General</vt:lpwstr>
  </property>
  <property fmtid="{D5CDD505-2E9C-101B-9397-08002B2CF9AE}" pid="12" name="MediaServiceImageTags">
    <vt:lpwstr/>
  </property>
</Properties>
</file>