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60" r:id="rId4"/>
    <p:sldId id="256" r:id="rId5"/>
    <p:sldId id="287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8" r:id="rId18"/>
    <p:sldId id="274" r:id="rId19"/>
    <p:sldId id="276" r:id="rId20"/>
    <p:sldId id="277" r:id="rId21"/>
    <p:sldId id="278" r:id="rId22"/>
    <p:sldId id="28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48B6"/>
    <a:srgbClr val="FF7254"/>
    <a:srgbClr val="FF4F98"/>
    <a:srgbClr val="5CEB98"/>
    <a:srgbClr val="DAD7F5"/>
    <a:srgbClr val="88D3EC"/>
    <a:srgbClr val="8091A1"/>
    <a:srgbClr val="ECEB80"/>
    <a:srgbClr val="E1DE33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422" autoAdjust="0"/>
  </p:normalViewPr>
  <p:slideViewPr>
    <p:cSldViewPr snapToGrid="0" showGuides="1">
      <p:cViewPr varScale="1">
        <p:scale>
          <a:sx n="128" d="100"/>
          <a:sy n="128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Dark blue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413406971923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6-4B41-AED4-0E300803AC9A}"/>
                </c:ext>
              </c:extLst>
            </c:dLbl>
            <c:dLbl>
              <c:idx val="1"/>
              <c:layout>
                <c:manualLayout>
                  <c:x val="0"/>
                  <c:y val="-0.2770948745542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26-4B41-AED4-0E300803AC9A}"/>
                </c:ext>
              </c:extLst>
            </c:dLbl>
            <c:dLbl>
              <c:idx val="2"/>
              <c:layout>
                <c:manualLayout>
                  <c:x val="0"/>
                  <c:y val="-0.32178759625650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6-4B41-AED4-0E300803A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Citrus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0.35754177361834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3" formatCode="0.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6-4B41-AED4-0E300803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0899216"/>
        <c:axId val="420899536"/>
      </c:barChart>
      <c:catAx>
        <c:axId val="42089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99536"/>
        <c:crosses val="autoZero"/>
        <c:auto val="1"/>
        <c:lblAlgn val="ctr"/>
        <c:lblOffset val="10"/>
        <c:noMultiLvlLbl val="0"/>
      </c:catAx>
      <c:valAx>
        <c:axId val="420899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2089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Dark blue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413406971923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6-4B41-AED4-0E300803AC9A}"/>
                </c:ext>
              </c:extLst>
            </c:dLbl>
            <c:dLbl>
              <c:idx val="1"/>
              <c:layout>
                <c:manualLayout>
                  <c:x val="0"/>
                  <c:y val="-0.2770948745542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26-4B41-AED4-0E300803AC9A}"/>
                </c:ext>
              </c:extLst>
            </c:dLbl>
            <c:dLbl>
              <c:idx val="2"/>
              <c:layout>
                <c:manualLayout>
                  <c:x val="0"/>
                  <c:y val="-0.32178759625650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6-4B41-AED4-0E300803A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Citrus</c:v>
                </c:pt>
              </c:strCache>
            </c:strRef>
          </c:tx>
          <c:spPr>
            <a:solidFill>
              <a:srgbClr val="B01AA4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B01A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B26-4B41-AED4-0E300803AC9A}"/>
              </c:ext>
            </c:extLst>
          </c:dPt>
          <c:dLbls>
            <c:dLbl>
              <c:idx val="3"/>
              <c:layout>
                <c:manualLayout>
                  <c:x val="0"/>
                  <c:y val="-0.35754177361834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3" formatCode="0.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6-4B41-AED4-0E300803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0899216"/>
        <c:axId val="420899536"/>
      </c:barChart>
      <c:catAx>
        <c:axId val="42089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99536"/>
        <c:crosses val="autoZero"/>
        <c:auto val="1"/>
        <c:lblAlgn val="ctr"/>
        <c:lblOffset val="10"/>
        <c:noMultiLvlLbl val="0"/>
      </c:catAx>
      <c:valAx>
        <c:axId val="420899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2089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accent1"/>
          </a:solidFill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9634681426411"/>
          <c:y val="3.5857207962552991E-2"/>
          <c:w val="0.75119868294608882"/>
          <c:h val="0.918398877376640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A4-4542-B654-2EBB7F639E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A4-4542-B654-2EBB7F639E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A4-4542-B654-2EBB7F639ED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8A4-4542-B654-2EBB7F639E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8A4-4542-B654-2EBB7F639ED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8A4-4542-B654-2EBB7F639E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US Dollar</c:v>
                </c:pt>
                <c:pt idx="1">
                  <c:v>Sterling</c:v>
                </c:pt>
                <c:pt idx="2">
                  <c:v>Euro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35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A4-4542-B654-2EBB7F639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Dark blue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413406971923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6-4B41-AED4-0E300803AC9A}"/>
                </c:ext>
              </c:extLst>
            </c:dLbl>
            <c:dLbl>
              <c:idx val="1"/>
              <c:layout>
                <c:manualLayout>
                  <c:x val="0"/>
                  <c:y val="-0.2770948745542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26-4B41-AED4-0E300803AC9A}"/>
                </c:ext>
              </c:extLst>
            </c:dLbl>
            <c:dLbl>
              <c:idx val="2"/>
              <c:layout>
                <c:manualLayout>
                  <c:x val="0"/>
                  <c:y val="-0.32178759625650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6-4B41-AED4-0E300803A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Citrus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0.35754177361834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3" formatCode="0.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6-4B41-AED4-0E300803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0899216"/>
        <c:axId val="420899536"/>
      </c:barChart>
      <c:catAx>
        <c:axId val="42089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99536"/>
        <c:crosses val="autoZero"/>
        <c:auto val="1"/>
        <c:lblAlgn val="ctr"/>
        <c:lblOffset val="10"/>
        <c:noMultiLvlLbl val="0"/>
      </c:catAx>
      <c:valAx>
        <c:axId val="420899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2089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Dark blue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413406971923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6-4B41-AED4-0E300803AC9A}"/>
                </c:ext>
              </c:extLst>
            </c:dLbl>
            <c:dLbl>
              <c:idx val="1"/>
              <c:layout>
                <c:manualLayout>
                  <c:x val="0"/>
                  <c:y val="-0.2770948745542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26-4B41-AED4-0E300803AC9A}"/>
                </c:ext>
              </c:extLst>
            </c:dLbl>
            <c:dLbl>
              <c:idx val="2"/>
              <c:layout>
                <c:manualLayout>
                  <c:x val="0"/>
                  <c:y val="-0.32178759625650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6-4B41-AED4-0E300803A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Citrus</c:v>
                </c:pt>
              </c:strCache>
            </c:strRef>
          </c:tx>
          <c:spPr>
            <a:solidFill>
              <a:srgbClr val="B01AA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0.35754177361834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3" formatCode="0.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6-4B41-AED4-0E300803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0899216"/>
        <c:axId val="420899536"/>
      </c:barChart>
      <c:catAx>
        <c:axId val="42089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99536"/>
        <c:crosses val="autoZero"/>
        <c:auto val="1"/>
        <c:lblAlgn val="ctr"/>
        <c:lblOffset val="10"/>
        <c:noMultiLvlLbl val="0"/>
      </c:catAx>
      <c:valAx>
        <c:axId val="420899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2089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Dark blue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413406971923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6-4B41-AED4-0E300803AC9A}"/>
                </c:ext>
              </c:extLst>
            </c:dLbl>
            <c:dLbl>
              <c:idx val="1"/>
              <c:layout>
                <c:manualLayout>
                  <c:x val="0"/>
                  <c:y val="-0.2770948745542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26-4B41-AED4-0E300803AC9A}"/>
                </c:ext>
              </c:extLst>
            </c:dLbl>
            <c:dLbl>
              <c:idx val="2"/>
              <c:layout>
                <c:manualLayout>
                  <c:x val="0"/>
                  <c:y val="-0.32178759625650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6-4B41-AED4-0E300803A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Citrus</c:v>
                </c:pt>
              </c:strCache>
            </c:strRef>
          </c:tx>
          <c:spPr>
            <a:solidFill>
              <a:srgbClr val="B01AA4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B01A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B26-4B41-AED4-0E300803AC9A}"/>
              </c:ext>
            </c:extLst>
          </c:dPt>
          <c:dLbls>
            <c:dLbl>
              <c:idx val="3"/>
              <c:layout>
                <c:manualLayout>
                  <c:x val="0"/>
                  <c:y val="-0.35754177361834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3" formatCode="0.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6-4B41-AED4-0E300803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0899216"/>
        <c:axId val="420899536"/>
      </c:barChart>
      <c:catAx>
        <c:axId val="42089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99536"/>
        <c:crosses val="autoZero"/>
        <c:auto val="1"/>
        <c:lblAlgn val="ctr"/>
        <c:lblOffset val="10"/>
        <c:noMultiLvlLbl val="0"/>
      </c:catAx>
      <c:valAx>
        <c:axId val="420899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2089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Dark blue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413406971923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6-4B41-AED4-0E300803AC9A}"/>
                </c:ext>
              </c:extLst>
            </c:dLbl>
            <c:dLbl>
              <c:idx val="1"/>
              <c:layout>
                <c:manualLayout>
                  <c:x val="0"/>
                  <c:y val="-0.2770948745542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26-4B41-AED4-0E300803AC9A}"/>
                </c:ext>
              </c:extLst>
            </c:dLbl>
            <c:dLbl>
              <c:idx val="2"/>
              <c:layout>
                <c:manualLayout>
                  <c:x val="0"/>
                  <c:y val="-0.32178759625650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6-4B41-AED4-0E300803A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Citrus</c:v>
                </c:pt>
              </c:strCache>
            </c:strRef>
          </c:tx>
          <c:spPr>
            <a:solidFill>
              <a:srgbClr val="B01AA4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B01A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B26-4B41-AED4-0E300803AC9A}"/>
              </c:ext>
            </c:extLst>
          </c:dPt>
          <c:dLbls>
            <c:dLbl>
              <c:idx val="3"/>
              <c:layout>
                <c:manualLayout>
                  <c:x val="0"/>
                  <c:y val="-0.35754177361834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3" formatCode="0.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6-4B41-AED4-0E300803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0899216"/>
        <c:axId val="420899536"/>
      </c:barChart>
      <c:catAx>
        <c:axId val="42089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99536"/>
        <c:crosses val="autoZero"/>
        <c:auto val="1"/>
        <c:lblAlgn val="ctr"/>
        <c:lblOffset val="10"/>
        <c:noMultiLvlLbl val="0"/>
      </c:catAx>
      <c:valAx>
        <c:axId val="420899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2089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accent1"/>
          </a:solidFill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9634681426411"/>
          <c:y val="3.5857207962552991E-2"/>
          <c:w val="0.75119868294608882"/>
          <c:h val="0.918398877376640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A4-4542-B654-2EBB7F639ED0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A4-4542-B654-2EBB7F639E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A4-4542-B654-2EBB7F639E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1D-4956-888A-944F04402B7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21D-4956-888A-944F04402B7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21D-4956-888A-944F04402B72}"/>
              </c:ext>
            </c:extLst>
          </c:dPt>
          <c:dPt>
            <c:idx val="6"/>
            <c:bubble3D val="0"/>
            <c:spPr>
              <a:solidFill>
                <a:srgbClr val="ECEB8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D541-41F1-8D78-B3710703B281}"/>
              </c:ext>
            </c:extLst>
          </c:dPt>
          <c:dPt>
            <c:idx val="7"/>
            <c:bubble3D val="0"/>
            <c:spPr>
              <a:solidFill>
                <a:srgbClr val="8091A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41-41F1-8D78-B3710703B281}"/>
              </c:ext>
            </c:extLst>
          </c:dPt>
          <c:dPt>
            <c:idx val="8"/>
            <c:bubble3D val="0"/>
            <c:spPr>
              <a:solidFill>
                <a:srgbClr val="88D3E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541-41F1-8D78-B3710703B281}"/>
              </c:ext>
            </c:extLst>
          </c:dPt>
          <c:dPt>
            <c:idx val="9"/>
            <c:bubble3D val="0"/>
            <c:spPr>
              <a:solidFill>
                <a:srgbClr val="DAD7F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41-41F1-8D78-B3710703B28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8A4-4542-B654-2EBB7F639ED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8A4-4542-B654-2EBB7F639ED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8A4-4542-B654-2EBB7F639E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A4-4542-B654-2EBB7F639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Dark blue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413406971923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6-4B41-AED4-0E300803AC9A}"/>
                </c:ext>
              </c:extLst>
            </c:dLbl>
            <c:dLbl>
              <c:idx val="1"/>
              <c:layout>
                <c:manualLayout>
                  <c:x val="0"/>
                  <c:y val="-0.2770948745542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26-4B41-AED4-0E300803AC9A}"/>
                </c:ext>
              </c:extLst>
            </c:dLbl>
            <c:dLbl>
              <c:idx val="2"/>
              <c:layout>
                <c:manualLayout>
                  <c:x val="0"/>
                  <c:y val="-0.32178759625650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1</c:v>
                </c:pt>
                <c:pt idx="1">
                  <c:v>1.3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6-4B41-AED4-0E300803A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Citrus</c:v>
                </c:pt>
              </c:strCache>
            </c:strRef>
          </c:tx>
          <c:spPr>
            <a:solidFill>
              <a:srgbClr val="B01AA4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B01A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B26-4B41-AED4-0E300803AC9A}"/>
              </c:ext>
            </c:extLst>
          </c:dPt>
          <c:dLbls>
            <c:dLbl>
              <c:idx val="3"/>
              <c:layout>
                <c:manualLayout>
                  <c:x val="0"/>
                  <c:y val="-0.35754177361834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3" formatCode="0.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6-4B41-AED4-0E300803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0899216"/>
        <c:axId val="420899536"/>
      </c:barChart>
      <c:catAx>
        <c:axId val="42089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99536"/>
        <c:crosses val="autoZero"/>
        <c:auto val="1"/>
        <c:lblAlgn val="ctr"/>
        <c:lblOffset val="10"/>
        <c:noMultiLvlLbl val="0"/>
      </c:catAx>
      <c:valAx>
        <c:axId val="420899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2089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accent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Dark blue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413406971923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6-4B41-AED4-0E300803AC9A}"/>
                </c:ext>
              </c:extLst>
            </c:dLbl>
            <c:dLbl>
              <c:idx val="1"/>
              <c:layout>
                <c:manualLayout>
                  <c:x val="0"/>
                  <c:y val="-0.2770948745542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26-4B41-AED4-0E300803AC9A}"/>
                </c:ext>
              </c:extLst>
            </c:dLbl>
            <c:dLbl>
              <c:idx val="2"/>
              <c:layout>
                <c:manualLayout>
                  <c:x val="0"/>
                  <c:y val="-0.32178759625650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6-4B41-AED4-0E300803A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Citrus</c:v>
                </c:pt>
              </c:strCache>
            </c:strRef>
          </c:tx>
          <c:spPr>
            <a:solidFill>
              <a:srgbClr val="B01AA4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B01A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B26-4B41-AED4-0E300803AC9A}"/>
              </c:ext>
            </c:extLst>
          </c:dPt>
          <c:dLbls>
            <c:dLbl>
              <c:idx val="3"/>
              <c:layout>
                <c:manualLayout>
                  <c:x val="0"/>
                  <c:y val="-0.35754177361834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3" formatCode="0.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6-4B41-AED4-0E300803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0899216"/>
        <c:axId val="420899536"/>
      </c:barChart>
      <c:catAx>
        <c:axId val="42089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99536"/>
        <c:crosses val="autoZero"/>
        <c:auto val="1"/>
        <c:lblAlgn val="ctr"/>
        <c:lblOffset val="10"/>
        <c:noMultiLvlLbl val="0"/>
      </c:catAx>
      <c:valAx>
        <c:axId val="420899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2089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accent1"/>
          </a:solidFill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Dark blue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413406971923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6-4B41-AED4-0E300803AC9A}"/>
                </c:ext>
              </c:extLst>
            </c:dLbl>
            <c:dLbl>
              <c:idx val="1"/>
              <c:layout>
                <c:manualLayout>
                  <c:x val="0"/>
                  <c:y val="-0.2770948745542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26-4B41-AED4-0E300803AC9A}"/>
                </c:ext>
              </c:extLst>
            </c:dLbl>
            <c:dLbl>
              <c:idx val="2"/>
              <c:layout>
                <c:manualLayout>
                  <c:x val="0"/>
                  <c:y val="-0.32178759625650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6-4B41-AED4-0E300803A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Citrus</c:v>
                </c:pt>
              </c:strCache>
            </c:strRef>
          </c:tx>
          <c:spPr>
            <a:solidFill>
              <a:srgbClr val="B01AA4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B01A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B26-4B41-AED4-0E300803AC9A}"/>
              </c:ext>
            </c:extLst>
          </c:dPt>
          <c:dLbls>
            <c:dLbl>
              <c:idx val="3"/>
              <c:layout>
                <c:manualLayout>
                  <c:x val="0"/>
                  <c:y val="-0.35754177361834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3" formatCode="0.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6-4B41-AED4-0E300803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0899216"/>
        <c:axId val="420899536"/>
      </c:barChart>
      <c:catAx>
        <c:axId val="42089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99536"/>
        <c:crosses val="autoZero"/>
        <c:auto val="1"/>
        <c:lblAlgn val="ctr"/>
        <c:lblOffset val="10"/>
        <c:noMultiLvlLbl val="0"/>
      </c:catAx>
      <c:valAx>
        <c:axId val="420899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2089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accent1"/>
          </a:solidFill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Dark blue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413406971923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6-4B41-AED4-0E300803AC9A}"/>
                </c:ext>
              </c:extLst>
            </c:dLbl>
            <c:dLbl>
              <c:idx val="1"/>
              <c:layout>
                <c:manualLayout>
                  <c:x val="0"/>
                  <c:y val="-0.2770948745542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26-4B41-AED4-0E300803AC9A}"/>
                </c:ext>
              </c:extLst>
            </c:dLbl>
            <c:dLbl>
              <c:idx val="2"/>
              <c:layout>
                <c:manualLayout>
                  <c:x val="0"/>
                  <c:y val="-0.32178759625650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6-4B41-AED4-0E300803A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Citrus</c:v>
                </c:pt>
              </c:strCache>
            </c:strRef>
          </c:tx>
          <c:spPr>
            <a:solidFill>
              <a:srgbClr val="B01AA4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B01A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B26-4B41-AED4-0E300803AC9A}"/>
              </c:ext>
            </c:extLst>
          </c:dPt>
          <c:dLbls>
            <c:dLbl>
              <c:idx val="3"/>
              <c:layout>
                <c:manualLayout>
                  <c:x val="0"/>
                  <c:y val="-0.35754177361834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3" formatCode="0.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6-4B41-AED4-0E300803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0899216"/>
        <c:axId val="420899536"/>
      </c:barChart>
      <c:catAx>
        <c:axId val="42089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99536"/>
        <c:crosses val="autoZero"/>
        <c:auto val="1"/>
        <c:lblAlgn val="ctr"/>
        <c:lblOffset val="10"/>
        <c:noMultiLvlLbl val="0"/>
      </c:catAx>
      <c:valAx>
        <c:axId val="420899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2089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accent1"/>
          </a:solidFill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9634681426411"/>
          <c:y val="3.5857207962552991E-2"/>
          <c:w val="0.75119868294608882"/>
          <c:h val="0.918398877376640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74-4819-82CE-CB1D0BF2B9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74-4819-82CE-CB1D0BF2B9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74-4819-82CE-CB1D0BF2B923}"/>
              </c:ext>
            </c:extLst>
          </c:dPt>
          <c:dLbls>
            <c:dLbl>
              <c:idx val="0"/>
              <c:layout>
                <c:manualLayout>
                  <c:x val="-0.16520400418083198"/>
                  <c:y val="0.412348475671814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D74-4819-82CE-CB1D0BF2B923}"/>
                </c:ext>
              </c:extLst>
            </c:dLbl>
            <c:dLbl>
              <c:idx val="1"/>
              <c:layout>
                <c:manualLayout>
                  <c:x val="-8.2602002090416016E-2"/>
                  <c:y val="-0.3436237297265121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D74-4819-82CE-CB1D0BF2B923}"/>
                </c:ext>
              </c:extLst>
            </c:dLbl>
            <c:dLbl>
              <c:idx val="2"/>
              <c:layout>
                <c:manualLayout>
                  <c:x val="0.13629330344918644"/>
                  <c:y val="-6.87247459453024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D74-4819-82CE-CB1D0BF2B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US Dollar</c:v>
                </c:pt>
                <c:pt idx="1">
                  <c:v>Sterling</c:v>
                </c:pt>
                <c:pt idx="2">
                  <c:v>Euro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35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D-4BD8-8102-ED836619A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9634681426411"/>
          <c:y val="3.5857207962552991E-2"/>
          <c:w val="0.75119868294608882"/>
          <c:h val="0.9183988773766403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74-4819-82CE-CB1D0BF2B9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74-4819-82CE-CB1D0BF2B9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D74-4819-82CE-CB1D0BF2B923}"/>
              </c:ext>
            </c:extLst>
          </c:dPt>
          <c:dLbls>
            <c:dLbl>
              <c:idx val="0"/>
              <c:layout>
                <c:manualLayout>
                  <c:x val="-0.16520400418083198"/>
                  <c:y val="0.412348475671814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D74-4819-82CE-CB1D0BF2B923}"/>
                </c:ext>
              </c:extLst>
            </c:dLbl>
            <c:dLbl>
              <c:idx val="1"/>
              <c:layout>
                <c:manualLayout>
                  <c:x val="-8.2602002090416016E-2"/>
                  <c:y val="-0.3436237297265121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D74-4819-82CE-CB1D0BF2B923}"/>
                </c:ext>
              </c:extLst>
            </c:dLbl>
            <c:dLbl>
              <c:idx val="2"/>
              <c:layout>
                <c:manualLayout>
                  <c:x val="0.13629330344918644"/>
                  <c:y val="-6.87247459453024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D74-4819-82CE-CB1D0BF2B9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US Dollar</c:v>
                </c:pt>
                <c:pt idx="1">
                  <c:v>Sterling</c:v>
                </c:pt>
                <c:pt idx="2">
                  <c:v>Euro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</c:v>
                </c:pt>
                <c:pt idx="1">
                  <c:v>35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D-4BD8-8102-ED836619AD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Dark blue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413406971923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6-4B41-AED4-0E300803AC9A}"/>
                </c:ext>
              </c:extLst>
            </c:dLbl>
            <c:dLbl>
              <c:idx val="1"/>
              <c:layout>
                <c:manualLayout>
                  <c:x val="0"/>
                  <c:y val="-0.2770948745542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26-4B41-AED4-0E300803AC9A}"/>
                </c:ext>
              </c:extLst>
            </c:dLbl>
            <c:dLbl>
              <c:idx val="2"/>
              <c:layout>
                <c:manualLayout>
                  <c:x val="0"/>
                  <c:y val="-0.32178759625650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6-4B41-AED4-0E300803A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Citrus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0.35754177361834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3" formatCode="0.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6-4B41-AED4-0E300803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0899216"/>
        <c:axId val="420899536"/>
      </c:barChart>
      <c:catAx>
        <c:axId val="42089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99536"/>
        <c:crosses val="autoZero"/>
        <c:auto val="1"/>
        <c:lblAlgn val="ctr"/>
        <c:lblOffset val="10"/>
        <c:noMultiLvlLbl val="0"/>
      </c:catAx>
      <c:valAx>
        <c:axId val="420899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2089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accent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Dark blue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413406971923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6-4B41-AED4-0E300803AC9A}"/>
                </c:ext>
              </c:extLst>
            </c:dLbl>
            <c:dLbl>
              <c:idx val="1"/>
              <c:layout>
                <c:manualLayout>
                  <c:x val="0"/>
                  <c:y val="-0.2770948745542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26-4B41-AED4-0E300803AC9A}"/>
                </c:ext>
              </c:extLst>
            </c:dLbl>
            <c:dLbl>
              <c:idx val="2"/>
              <c:layout>
                <c:manualLayout>
                  <c:x val="0"/>
                  <c:y val="-0.32178759625650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6-4B41-AED4-0E300803A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Citrus</c:v>
                </c:pt>
              </c:strCache>
            </c:strRef>
          </c:tx>
          <c:spPr>
            <a:solidFill>
              <a:srgbClr val="B01AA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0.35754177361834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3" formatCode="0.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6-4B41-AED4-0E300803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0899216"/>
        <c:axId val="420899536"/>
      </c:barChart>
      <c:catAx>
        <c:axId val="42089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99536"/>
        <c:crosses val="autoZero"/>
        <c:auto val="1"/>
        <c:lblAlgn val="ctr"/>
        <c:lblOffset val="10"/>
        <c:noMultiLvlLbl val="0"/>
      </c:catAx>
      <c:valAx>
        <c:axId val="420899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2089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accent1"/>
          </a:solidFill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Dark blue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413406971923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26-4B41-AED4-0E300803AC9A}"/>
                </c:ext>
              </c:extLst>
            </c:dLbl>
            <c:dLbl>
              <c:idx val="1"/>
              <c:layout>
                <c:manualLayout>
                  <c:x val="0"/>
                  <c:y val="-0.2770948745542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B26-4B41-AED4-0E300803AC9A}"/>
                </c:ext>
              </c:extLst>
            </c:dLbl>
            <c:dLbl>
              <c:idx val="2"/>
              <c:layout>
                <c:manualLayout>
                  <c:x val="0"/>
                  <c:y val="-0.321787596256509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0.0</c:formatCode>
                <c:ptCount val="4"/>
                <c:pt idx="0">
                  <c:v>1</c:v>
                </c:pt>
                <c:pt idx="1">
                  <c:v>1.25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26-4B41-AED4-0E300803A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Citrus</c:v>
                </c:pt>
              </c:strCache>
            </c:strRef>
          </c:tx>
          <c:spPr>
            <a:solidFill>
              <a:srgbClr val="B01AA4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B01A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B26-4B41-AED4-0E300803AC9A}"/>
              </c:ext>
            </c:extLst>
          </c:dPt>
          <c:dLbls>
            <c:dLbl>
              <c:idx val="3"/>
              <c:layout>
                <c:manualLayout>
                  <c:x val="0"/>
                  <c:y val="-0.35754177361834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B26-4B41-AED4-0E300803AC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3" formatCode="0.0">
                  <c:v>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26-4B41-AED4-0E300803A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20899216"/>
        <c:axId val="420899536"/>
      </c:barChart>
      <c:catAx>
        <c:axId val="42089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0899536"/>
        <c:crosses val="autoZero"/>
        <c:auto val="1"/>
        <c:lblAlgn val="ctr"/>
        <c:lblOffset val="10"/>
        <c:noMultiLvlLbl val="0"/>
      </c:catAx>
      <c:valAx>
        <c:axId val="42089953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20899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accent1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5832B-F408-45E9-9DD4-B69455671D90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86A8B-F3E6-427E-9BC5-DE8115D19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44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86A8B-F3E6-427E-9BC5-DE8115D19A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04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E979-986A-4373-A17B-5273B206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402079"/>
            <a:ext cx="4450080" cy="1476811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B1753-EF1D-4D16-AF12-46E6403C4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081238"/>
            <a:ext cx="445008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4AFAD-5465-41FB-AF6B-16116102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C4FD6-F7C0-4792-A8D1-D8B2100F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44A39-9B3D-4A23-9281-DA52E8E5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341787-75FE-4489-823C-CB7D21F53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182" y="808410"/>
            <a:ext cx="5300185" cy="5300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73C3BF-B7E2-4BE6-9261-03396C684C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5" y="381691"/>
            <a:ext cx="2464103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5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eft (N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90000"/>
            <a:ext cx="2667001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313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89336"/>
            <a:ext cx="5868000" cy="276140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2780" y="1935163"/>
            <a:ext cx="4457383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61267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P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90000"/>
            <a:ext cx="5868000" cy="276140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02780" y="1935163"/>
            <a:ext cx="4457383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62BB81-0E7E-48EC-AC55-8F714208D2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2084" y="5004118"/>
            <a:ext cx="1006475" cy="11779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412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and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3900" y="1941513"/>
            <a:ext cx="4457383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70C5B81-0A12-438C-B578-B54183061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0" y="1907135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8F533C6-4A76-4194-93AC-F666085589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84683" y="1941513"/>
            <a:ext cx="2468668" cy="20478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3CFA9947-6EF7-4C7D-A818-E845714073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84683" y="4087813"/>
            <a:ext cx="2468668" cy="20478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938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 and Bullet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4BA984-BFEF-451B-93AA-B0ED8F0C53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51338" y="1941513"/>
            <a:ext cx="7108825" cy="4194175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70C5B81-0A12-438C-B578-B541830612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1907135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197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x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423077-22FD-483E-AF1C-8614FEFD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963" y="1899477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C05E4F-5428-44AF-A5CB-D9599516E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2217420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4F4A80-885E-4E7A-9879-7B7C8DB0E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1338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1E259D3-3E30-4C40-8E8E-A59667833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338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E4E9DB7-B1C2-4DCF-A2C2-F24C418050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1338" y="2586102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hart Placeholder 27">
            <a:extLst>
              <a:ext uri="{FF2B5EF4-FFF2-40B4-BE49-F238E27FC236}">
                <a16:creationId xmlns:a16="http://schemas.microsoft.com/office/drawing/2014/main" id="{0EA49B0B-8D06-4048-9182-1A950B6FF273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440363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CFB6869-139E-4A62-B26D-EB6D9C1DB9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16874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CA6A76A-9326-4922-A4F9-628C3DFD51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16874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3BF0D14-3F75-4B76-AAA9-4FD23D18526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16874" y="2586102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Chart Placeholder 27">
            <a:extLst>
              <a:ext uri="{FF2B5EF4-FFF2-40B4-BE49-F238E27FC236}">
                <a16:creationId xmlns:a16="http://schemas.microsoft.com/office/drawing/2014/main" id="{07D394D2-1D02-4B1D-B0E3-D2F6ACF6C635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9105899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18B103D-16A6-46EF-830C-D87CC1CFB2B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51338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678BACB-D107-49DC-B0FF-8923524C207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51338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429E6079-676B-49EF-A6D2-E0A26577E5F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51338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Chart Placeholder 27">
            <a:extLst>
              <a:ext uri="{FF2B5EF4-FFF2-40B4-BE49-F238E27FC236}">
                <a16:creationId xmlns:a16="http://schemas.microsoft.com/office/drawing/2014/main" id="{C4DE1909-3DAD-40D9-9F45-8281CE99BAD6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5440363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F8DBD4C3-7A12-4ACA-A2BA-107313580CD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016874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99CDE91A-B2D8-4E7B-B744-79540F0F03F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016874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DA8560A-CE21-42EC-B87F-B59B15822AA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16874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Chart Placeholder 27">
            <a:extLst>
              <a:ext uri="{FF2B5EF4-FFF2-40B4-BE49-F238E27FC236}">
                <a16:creationId xmlns:a16="http://schemas.microsoft.com/office/drawing/2014/main" id="{6B3B89C1-CDED-4A6D-B24A-12587E5382B2}"/>
              </a:ext>
            </a:extLst>
          </p:cNvPr>
          <p:cNvSpPr>
            <a:spLocks noGrp="1"/>
          </p:cNvSpPr>
          <p:nvPr>
            <p:ph type="chart" sz="quarter" idx="42"/>
          </p:nvPr>
        </p:nvSpPr>
        <p:spPr>
          <a:xfrm>
            <a:off x="9105899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728322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eft and Charts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4F4A80-885E-4E7A-9879-7B7C8DB0E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1338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1E259D3-3E30-4C40-8E8E-A59667833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338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5E4E9DB7-B1C2-4DCF-A2C2-F24C418050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51338" y="2586102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Chart Placeholder 27">
            <a:extLst>
              <a:ext uri="{FF2B5EF4-FFF2-40B4-BE49-F238E27FC236}">
                <a16:creationId xmlns:a16="http://schemas.microsoft.com/office/drawing/2014/main" id="{0EA49B0B-8D06-4048-9182-1A950B6FF273}"/>
              </a:ext>
            </a:extLst>
          </p:cNvPr>
          <p:cNvSpPr>
            <a:spLocks noGrp="1"/>
          </p:cNvSpPr>
          <p:nvPr>
            <p:ph type="chart" sz="quarter" idx="30"/>
          </p:nvPr>
        </p:nvSpPr>
        <p:spPr>
          <a:xfrm>
            <a:off x="5440363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CFB6869-139E-4A62-B26D-EB6D9C1DB9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16874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CA6A76A-9326-4922-A4F9-628C3DFD51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16874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83BF0D14-3F75-4B76-AAA9-4FD23D18526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016874" y="2586102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2" name="Chart Placeholder 27">
            <a:extLst>
              <a:ext uri="{FF2B5EF4-FFF2-40B4-BE49-F238E27FC236}">
                <a16:creationId xmlns:a16="http://schemas.microsoft.com/office/drawing/2014/main" id="{07D394D2-1D02-4B1D-B0E3-D2F6ACF6C635}"/>
              </a:ext>
            </a:extLst>
          </p:cNvPr>
          <p:cNvSpPr>
            <a:spLocks noGrp="1"/>
          </p:cNvSpPr>
          <p:nvPr>
            <p:ph type="chart" sz="quarter" idx="34"/>
          </p:nvPr>
        </p:nvSpPr>
        <p:spPr>
          <a:xfrm>
            <a:off x="9105899" y="2568575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218B103D-16A6-46EF-830C-D87CC1CFB2B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4351338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4678BACB-D107-49DC-B0FF-8923524C207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51338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429E6079-676B-49EF-A6D2-E0A26577E5F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351338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Chart Placeholder 27">
            <a:extLst>
              <a:ext uri="{FF2B5EF4-FFF2-40B4-BE49-F238E27FC236}">
                <a16:creationId xmlns:a16="http://schemas.microsoft.com/office/drawing/2014/main" id="{C4DE1909-3DAD-40D9-9F45-8281CE99BAD6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5440363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F8DBD4C3-7A12-4ACA-A2BA-107313580CD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8016874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99CDE91A-B2D8-4E7B-B744-79540F0F03F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016874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DA8560A-CE21-42EC-B87F-B59B15822AA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8016874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Chart Placeholder 27">
            <a:extLst>
              <a:ext uri="{FF2B5EF4-FFF2-40B4-BE49-F238E27FC236}">
                <a16:creationId xmlns:a16="http://schemas.microsoft.com/office/drawing/2014/main" id="{6B3B89C1-CDED-4A6D-B24A-12587E5382B2}"/>
              </a:ext>
            </a:extLst>
          </p:cNvPr>
          <p:cNvSpPr>
            <a:spLocks noGrp="1"/>
          </p:cNvSpPr>
          <p:nvPr>
            <p:ph type="chart" sz="quarter" idx="42"/>
          </p:nvPr>
        </p:nvSpPr>
        <p:spPr>
          <a:xfrm>
            <a:off x="9105899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47F7F9C5-804B-4C2C-BD69-F5976EEE719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23900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216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s Charts x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423077-22FD-483E-AF1C-8614FEFD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963" y="1897112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C05E4F-5428-44AF-A5CB-D9599516E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2217420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E4F4A80-885E-4E7A-9879-7B7C8DB0E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51338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1E259D3-3E30-4C40-8E8E-A59667833A1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51338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3CFB6869-139E-4A62-B26D-EB6D9C1DB9B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16874" y="1927306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CA6A76A-9326-4922-A4F9-628C3DFD511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16874" y="2071320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43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423077-22FD-483E-AF1C-8614FEFD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5963" y="1893863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C05E4F-5428-44AF-A5CB-D9599516E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5963" y="2217420"/>
            <a:ext cx="3467100" cy="177196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5538462-4385-48CD-B095-9701F83BD9C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5963" y="4093155"/>
            <a:ext cx="2484439" cy="17467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B85164-1278-42C1-A293-DF4EA69ADB3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15963" y="4237169"/>
            <a:ext cx="3459163" cy="95410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31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4FDFC91-6610-4D59-A7E7-FCD48FFE6F0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15963" y="4751951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>
                <a:latin typeface="Aleo-Light" panose="020F0302020204030203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Chart Placeholder 27">
            <a:extLst>
              <a:ext uri="{FF2B5EF4-FFF2-40B4-BE49-F238E27FC236}">
                <a16:creationId xmlns:a16="http://schemas.microsoft.com/office/drawing/2014/main" id="{E9764FB6-4E7B-43B7-AB80-880EA31E9885}"/>
              </a:ext>
            </a:extLst>
          </p:cNvPr>
          <p:cNvSpPr>
            <a:spLocks noGrp="1"/>
          </p:cNvSpPr>
          <p:nvPr>
            <p:ph type="chart" sz="quarter" idx="38"/>
          </p:nvPr>
        </p:nvSpPr>
        <p:spPr>
          <a:xfrm>
            <a:off x="1804988" y="4734424"/>
            <a:ext cx="2240597" cy="1420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0794E20C-4FE8-4497-989A-8CFBC55C3C4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392296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9467938-507D-450D-98B1-C4F526EA746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6171990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C0880871-75F0-4A83-99FB-3DE2BA5ED21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951684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939F4186-1F02-415E-A83C-88C7B2606DB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731379" y="1941514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9A77C19F-FAC1-4B41-808D-64E3E03AE2C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92296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24B29142-54FB-4A88-A410-D9565BB0A63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171990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8022A49F-1B24-4973-8884-C98362D58B94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951684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306E7393-1AFE-4BBD-AAC9-634BB4C00966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9731379" y="3000788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82C92DB2-B2F9-4991-BE8D-39823D8E0B9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92296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7" name="Picture Placeholder 7">
            <a:extLst>
              <a:ext uri="{FF2B5EF4-FFF2-40B4-BE49-F238E27FC236}">
                <a16:creationId xmlns:a16="http://schemas.microsoft.com/office/drawing/2014/main" id="{82398B50-1389-4962-9766-DB434257A3A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71990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20C0FF88-2833-40EB-AB3E-29916BF3DEF7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51684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1E51EFDF-64B0-4385-895C-FCEA71DCA1A7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731379" y="4060062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9C5D350E-AC02-4722-BCBF-145DFABA0BBF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392296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5CFAF921-FBA9-4A74-88BA-08793B2069A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6171990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D291006E-AE19-47B9-A223-0404D3FAD1D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951684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97DF51E2-778D-4921-B022-B4B6D107FCCD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9731379" y="5119335"/>
            <a:ext cx="1728784" cy="1008860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2035397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dustry Verticals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0794E20C-4FE8-4497-989A-8CFBC55C3C4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3899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0DF0614-BD6C-458E-A949-50B9DFE71CBF}"/>
              </a:ext>
            </a:extLst>
          </p:cNvPr>
          <p:cNvSpPr/>
          <p:nvPr userDrawn="1"/>
        </p:nvSpPr>
        <p:spPr>
          <a:xfrm>
            <a:off x="719137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3B1F0DC8-00FC-4CFD-BE9B-5E0F8F8E2B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4068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F903C754-E509-44D2-8DDD-638A2ACBF5D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23899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014DD0E-9A6E-4EC2-BF5F-B9ADBD990B92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3899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8" name="Picture Placeholder 7">
            <a:extLst>
              <a:ext uri="{FF2B5EF4-FFF2-40B4-BE49-F238E27FC236}">
                <a16:creationId xmlns:a16="http://schemas.microsoft.com/office/drawing/2014/main" id="{44C17163-0E03-4C29-9A00-7D6D596488F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776413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39" name="Picture Placeholder 7">
            <a:extLst>
              <a:ext uri="{FF2B5EF4-FFF2-40B4-BE49-F238E27FC236}">
                <a16:creationId xmlns:a16="http://schemas.microsoft.com/office/drawing/2014/main" id="{4DB49577-C6D7-4482-9714-F421F761616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776413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9418A326-4C7E-47AB-8C7A-09398711191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776413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1" name="Picture Placeholder 7">
            <a:extLst>
              <a:ext uri="{FF2B5EF4-FFF2-40B4-BE49-F238E27FC236}">
                <a16:creationId xmlns:a16="http://schemas.microsoft.com/office/drawing/2014/main" id="{0646FAF9-B27E-4FC5-AA2D-66C6A2342B1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903940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857C39A-EAEF-4AA0-824E-BF2F4D539192}"/>
              </a:ext>
            </a:extLst>
          </p:cNvPr>
          <p:cNvSpPr/>
          <p:nvPr userDrawn="1"/>
        </p:nvSpPr>
        <p:spPr>
          <a:xfrm>
            <a:off x="2899178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43" name="Text Placeholder 11">
            <a:extLst>
              <a:ext uri="{FF2B5EF4-FFF2-40B4-BE49-F238E27FC236}">
                <a16:creationId xmlns:a16="http://schemas.microsoft.com/office/drawing/2014/main" id="{2F613414-26A4-41C0-87C6-03E40A7C5CF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974109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A87D4E25-A445-4028-A3C0-B69601ABD7D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903940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D4E1A884-49CD-4D6B-969E-E9537DE3C453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903940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90BE02A5-9165-4712-A2FB-5708AE9BBD4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95645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C08AA296-8D6F-4145-9AB0-1F9B9A88108E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95645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D2EA5E68-23DD-4093-BB9A-CD1484527A5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95645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2421C671-4652-46C8-8F89-28A5E270CEC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066301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E468F1-28FD-4651-9066-F09E390EBCE6}"/>
              </a:ext>
            </a:extLst>
          </p:cNvPr>
          <p:cNvSpPr/>
          <p:nvPr userDrawn="1"/>
        </p:nvSpPr>
        <p:spPr>
          <a:xfrm>
            <a:off x="5061539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717EB760-D998-4D1E-847A-09D905C1D92E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136470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A6E61590-6ADC-4844-AB79-8995E7523F9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066301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3" name="Picture Placeholder 7">
            <a:extLst>
              <a:ext uri="{FF2B5EF4-FFF2-40B4-BE49-F238E27FC236}">
                <a16:creationId xmlns:a16="http://schemas.microsoft.com/office/drawing/2014/main" id="{468F3FE2-12DC-4D1F-B6EC-5FA2DE9A094D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066301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4" name="Picture Placeholder 7">
            <a:extLst>
              <a:ext uri="{FF2B5EF4-FFF2-40B4-BE49-F238E27FC236}">
                <a16:creationId xmlns:a16="http://schemas.microsoft.com/office/drawing/2014/main" id="{F440B7D5-F6FA-474C-82F2-A4CCD9D72834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118815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69192F29-8343-4F35-8C9E-285FEAC08ED5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118815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72063156-3725-4208-BE19-BFD7F4179427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118815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FB03D313-DCC9-4BA0-8C16-6C44960E4B77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238813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F7FF41C-026F-412A-8C08-E1741E9FEA39}"/>
              </a:ext>
            </a:extLst>
          </p:cNvPr>
          <p:cNvSpPr/>
          <p:nvPr userDrawn="1"/>
        </p:nvSpPr>
        <p:spPr>
          <a:xfrm>
            <a:off x="7234051" y="1936580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59" name="Text Placeholder 11">
            <a:extLst>
              <a:ext uri="{FF2B5EF4-FFF2-40B4-BE49-F238E27FC236}">
                <a16:creationId xmlns:a16="http://schemas.microsoft.com/office/drawing/2014/main" id="{54510698-834C-45F4-A730-AC9F433858A3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7308982" y="1902714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F66652D2-DE3A-44C6-980D-36B39D5CDE13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238813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1" name="Picture Placeholder 7">
            <a:extLst>
              <a:ext uri="{FF2B5EF4-FFF2-40B4-BE49-F238E27FC236}">
                <a16:creationId xmlns:a16="http://schemas.microsoft.com/office/drawing/2014/main" id="{5B13C1C8-D726-40AD-AC09-1D46CE510CF7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238813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178FD9CB-3E7D-4309-92BE-9D7E4B265B9E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291327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4C644F08-1690-4567-BFA9-83DB8219C62D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8291327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4" name="Picture Placeholder 7">
            <a:extLst>
              <a:ext uri="{FF2B5EF4-FFF2-40B4-BE49-F238E27FC236}">
                <a16:creationId xmlns:a16="http://schemas.microsoft.com/office/drawing/2014/main" id="{B06F7401-729C-41D6-B359-1BD6F6885E4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291327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5" name="Picture Placeholder 7">
            <a:extLst>
              <a:ext uri="{FF2B5EF4-FFF2-40B4-BE49-F238E27FC236}">
                <a16:creationId xmlns:a16="http://schemas.microsoft.com/office/drawing/2014/main" id="{B083F218-CFEB-4068-B225-D3E31F63C19C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40117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492F3BF-C5E4-40A3-9FE8-B36F2E3115AF}"/>
              </a:ext>
            </a:extLst>
          </p:cNvPr>
          <p:cNvSpPr/>
          <p:nvPr userDrawn="1"/>
        </p:nvSpPr>
        <p:spPr>
          <a:xfrm>
            <a:off x="9396412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67" name="Text Placeholder 11">
            <a:extLst>
              <a:ext uri="{FF2B5EF4-FFF2-40B4-BE49-F238E27FC236}">
                <a16:creationId xmlns:a16="http://schemas.microsoft.com/office/drawing/2014/main" id="{C4EDDF3D-3107-414C-9E88-5C481DE5F62C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9471343" y="1901130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8" name="Picture Placeholder 7">
            <a:extLst>
              <a:ext uri="{FF2B5EF4-FFF2-40B4-BE49-F238E27FC236}">
                <a16:creationId xmlns:a16="http://schemas.microsoft.com/office/drawing/2014/main" id="{9EF64F3D-7898-4A39-A4FD-5B0C1834AD20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940117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69" name="Picture Placeholder 7">
            <a:extLst>
              <a:ext uri="{FF2B5EF4-FFF2-40B4-BE49-F238E27FC236}">
                <a16:creationId xmlns:a16="http://schemas.microsoft.com/office/drawing/2014/main" id="{11C9FAA6-906F-4A1D-9700-19E8DBBFBFB9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940117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0" name="Picture Placeholder 7">
            <a:extLst>
              <a:ext uri="{FF2B5EF4-FFF2-40B4-BE49-F238E27FC236}">
                <a16:creationId xmlns:a16="http://schemas.microsoft.com/office/drawing/2014/main" id="{0C808998-554D-43BC-A56C-02CE880C8804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0453688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1" name="Picture Placeholder 7">
            <a:extLst>
              <a:ext uri="{FF2B5EF4-FFF2-40B4-BE49-F238E27FC236}">
                <a16:creationId xmlns:a16="http://schemas.microsoft.com/office/drawing/2014/main" id="{96154493-0DCD-49FE-B3E7-5851C54272AD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0453688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2" name="Picture Placeholder 7">
            <a:extLst>
              <a:ext uri="{FF2B5EF4-FFF2-40B4-BE49-F238E27FC236}">
                <a16:creationId xmlns:a16="http://schemas.microsoft.com/office/drawing/2014/main" id="{67E1E71F-FFD5-4E54-A06F-C36F2065969D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10453688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3" name="Picture Placeholder 7">
            <a:extLst>
              <a:ext uri="{FF2B5EF4-FFF2-40B4-BE49-F238E27FC236}">
                <a16:creationId xmlns:a16="http://schemas.microsoft.com/office/drawing/2014/main" id="{C7F0750C-792A-40AB-8778-67010D0CBC9B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723899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55073890-C788-4FA8-B24F-320BDF3A8168}"/>
              </a:ext>
            </a:extLst>
          </p:cNvPr>
          <p:cNvSpPr/>
          <p:nvPr userDrawn="1"/>
        </p:nvSpPr>
        <p:spPr>
          <a:xfrm>
            <a:off x="719137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872A34EB-0C09-43B2-B884-62A10345DDF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794068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6" name="Picture Placeholder 7">
            <a:extLst>
              <a:ext uri="{FF2B5EF4-FFF2-40B4-BE49-F238E27FC236}">
                <a16:creationId xmlns:a16="http://schemas.microsoft.com/office/drawing/2014/main" id="{4FFEC40E-E5CB-42A0-8D57-95BEA0F9AC84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723899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7" name="Picture Placeholder 7">
            <a:extLst>
              <a:ext uri="{FF2B5EF4-FFF2-40B4-BE49-F238E27FC236}">
                <a16:creationId xmlns:a16="http://schemas.microsoft.com/office/drawing/2014/main" id="{B4F2E98B-088F-4896-ADC3-B8DA08C86976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723899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8" name="Picture Placeholder 7">
            <a:extLst>
              <a:ext uri="{FF2B5EF4-FFF2-40B4-BE49-F238E27FC236}">
                <a16:creationId xmlns:a16="http://schemas.microsoft.com/office/drawing/2014/main" id="{C8107F8E-EE68-4C21-9588-31ABB5D528A4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1776413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79" name="Picture Placeholder 7">
            <a:extLst>
              <a:ext uri="{FF2B5EF4-FFF2-40B4-BE49-F238E27FC236}">
                <a16:creationId xmlns:a16="http://schemas.microsoft.com/office/drawing/2014/main" id="{90598E74-1407-4960-B789-4B63E8384D3C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1776413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0" name="Picture Placeholder 7">
            <a:extLst>
              <a:ext uri="{FF2B5EF4-FFF2-40B4-BE49-F238E27FC236}">
                <a16:creationId xmlns:a16="http://schemas.microsoft.com/office/drawing/2014/main" id="{D8AC3154-0A47-45B1-A3DE-A423A4AE255A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1776413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1" name="Picture Placeholder 7">
            <a:extLst>
              <a:ext uri="{FF2B5EF4-FFF2-40B4-BE49-F238E27FC236}">
                <a16:creationId xmlns:a16="http://schemas.microsoft.com/office/drawing/2014/main" id="{F9118079-A757-4F82-B266-7D955C475538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2903940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774A3C1-7C3B-4E67-BF1F-BC9A33EB685A}"/>
              </a:ext>
            </a:extLst>
          </p:cNvPr>
          <p:cNvSpPr/>
          <p:nvPr userDrawn="1"/>
        </p:nvSpPr>
        <p:spPr>
          <a:xfrm>
            <a:off x="2899178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83" name="Text Placeholder 11">
            <a:extLst>
              <a:ext uri="{FF2B5EF4-FFF2-40B4-BE49-F238E27FC236}">
                <a16:creationId xmlns:a16="http://schemas.microsoft.com/office/drawing/2014/main" id="{94B67F94-A5C7-4E3D-9740-99D7FFED997A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2974109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4" name="Picture Placeholder 7">
            <a:extLst>
              <a:ext uri="{FF2B5EF4-FFF2-40B4-BE49-F238E27FC236}">
                <a16:creationId xmlns:a16="http://schemas.microsoft.com/office/drawing/2014/main" id="{EA590BC3-C868-40E3-8A0F-499249218C28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2903940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5" name="Picture Placeholder 7">
            <a:extLst>
              <a:ext uri="{FF2B5EF4-FFF2-40B4-BE49-F238E27FC236}">
                <a16:creationId xmlns:a16="http://schemas.microsoft.com/office/drawing/2014/main" id="{A22C98AD-77EF-409B-951C-FE54528BF5A9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2903940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6" name="Picture Placeholder 7">
            <a:extLst>
              <a:ext uri="{FF2B5EF4-FFF2-40B4-BE49-F238E27FC236}">
                <a16:creationId xmlns:a16="http://schemas.microsoft.com/office/drawing/2014/main" id="{CBA38FD9-2364-4C77-9A85-8243FFFC8899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395645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7" name="Picture Placeholder 7">
            <a:extLst>
              <a:ext uri="{FF2B5EF4-FFF2-40B4-BE49-F238E27FC236}">
                <a16:creationId xmlns:a16="http://schemas.microsoft.com/office/drawing/2014/main" id="{07DC6D40-3D5E-4309-AEBA-7FA4566827FB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395645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8" name="Picture Placeholder 7">
            <a:extLst>
              <a:ext uri="{FF2B5EF4-FFF2-40B4-BE49-F238E27FC236}">
                <a16:creationId xmlns:a16="http://schemas.microsoft.com/office/drawing/2014/main" id="{EB802E1D-0569-4B02-A4DF-685561A19BE6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395645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89" name="Picture Placeholder 7">
            <a:extLst>
              <a:ext uri="{FF2B5EF4-FFF2-40B4-BE49-F238E27FC236}">
                <a16:creationId xmlns:a16="http://schemas.microsoft.com/office/drawing/2014/main" id="{003AC32E-5753-4081-85D1-963C9821FF16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5066301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A39AF413-6195-4C2D-9164-76B445CF2189}"/>
              </a:ext>
            </a:extLst>
          </p:cNvPr>
          <p:cNvSpPr/>
          <p:nvPr userDrawn="1"/>
        </p:nvSpPr>
        <p:spPr>
          <a:xfrm>
            <a:off x="5061539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91" name="Text Placeholder 11">
            <a:extLst>
              <a:ext uri="{FF2B5EF4-FFF2-40B4-BE49-F238E27FC236}">
                <a16:creationId xmlns:a16="http://schemas.microsoft.com/office/drawing/2014/main" id="{F4C66518-D368-431F-88C7-3D252354B7C0}"/>
              </a:ext>
            </a:extLst>
          </p:cNvPr>
          <p:cNvSpPr>
            <a:spLocks noGrp="1"/>
          </p:cNvSpPr>
          <p:nvPr>
            <p:ph type="body" sz="quarter" idx="88"/>
          </p:nvPr>
        </p:nvSpPr>
        <p:spPr>
          <a:xfrm>
            <a:off x="5136470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2" name="Picture Placeholder 7">
            <a:extLst>
              <a:ext uri="{FF2B5EF4-FFF2-40B4-BE49-F238E27FC236}">
                <a16:creationId xmlns:a16="http://schemas.microsoft.com/office/drawing/2014/main" id="{A0E36B10-77E9-401F-911C-8A5F2864BF27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5066301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3" name="Picture Placeholder 7">
            <a:extLst>
              <a:ext uri="{FF2B5EF4-FFF2-40B4-BE49-F238E27FC236}">
                <a16:creationId xmlns:a16="http://schemas.microsoft.com/office/drawing/2014/main" id="{B5D2D2D2-2CD2-4045-81A3-1067EEE4285A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5066301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4" name="Picture Placeholder 7">
            <a:extLst>
              <a:ext uri="{FF2B5EF4-FFF2-40B4-BE49-F238E27FC236}">
                <a16:creationId xmlns:a16="http://schemas.microsoft.com/office/drawing/2014/main" id="{553C4D50-1B30-4308-B24C-496A030A2451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6118815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5" name="Picture Placeholder 7">
            <a:extLst>
              <a:ext uri="{FF2B5EF4-FFF2-40B4-BE49-F238E27FC236}">
                <a16:creationId xmlns:a16="http://schemas.microsoft.com/office/drawing/2014/main" id="{DD176728-2F3B-428D-8C09-22A7598AB8E7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6118815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6" name="Picture Placeholder 7">
            <a:extLst>
              <a:ext uri="{FF2B5EF4-FFF2-40B4-BE49-F238E27FC236}">
                <a16:creationId xmlns:a16="http://schemas.microsoft.com/office/drawing/2014/main" id="{D4930C76-54D9-4AF9-B658-4423CA7145BB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6118815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7" name="Picture Placeholder 7">
            <a:extLst>
              <a:ext uri="{FF2B5EF4-FFF2-40B4-BE49-F238E27FC236}">
                <a16:creationId xmlns:a16="http://schemas.microsoft.com/office/drawing/2014/main" id="{46F22B97-793E-47A5-B1A9-F5850B9B8067}"/>
              </a:ext>
            </a:extLst>
          </p:cNvPr>
          <p:cNvSpPr>
            <a:spLocks noGrp="1"/>
          </p:cNvSpPr>
          <p:nvPr>
            <p:ph type="pic" sz="quarter" idx="94" hasCustomPrompt="1"/>
          </p:nvPr>
        </p:nvSpPr>
        <p:spPr>
          <a:xfrm>
            <a:off x="7238813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17CFC44F-DA3F-49BC-850D-BE439BFEA07A}"/>
              </a:ext>
            </a:extLst>
          </p:cNvPr>
          <p:cNvSpPr/>
          <p:nvPr userDrawn="1"/>
        </p:nvSpPr>
        <p:spPr>
          <a:xfrm>
            <a:off x="7234051" y="4033767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99" name="Text Placeholder 11">
            <a:extLst>
              <a:ext uri="{FF2B5EF4-FFF2-40B4-BE49-F238E27FC236}">
                <a16:creationId xmlns:a16="http://schemas.microsoft.com/office/drawing/2014/main" id="{BFD1E27F-699C-4807-9092-FFA0DE0C2474}"/>
              </a:ext>
            </a:extLst>
          </p:cNvPr>
          <p:cNvSpPr>
            <a:spLocks noGrp="1"/>
          </p:cNvSpPr>
          <p:nvPr>
            <p:ph type="body" sz="quarter" idx="95"/>
          </p:nvPr>
        </p:nvSpPr>
        <p:spPr>
          <a:xfrm>
            <a:off x="7308982" y="3999901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0" name="Picture Placeholder 7">
            <a:extLst>
              <a:ext uri="{FF2B5EF4-FFF2-40B4-BE49-F238E27FC236}">
                <a16:creationId xmlns:a16="http://schemas.microsoft.com/office/drawing/2014/main" id="{03C0FEB1-1200-4BEC-BC8A-47B0E1274BFD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7238813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1" name="Picture Placeholder 7">
            <a:extLst>
              <a:ext uri="{FF2B5EF4-FFF2-40B4-BE49-F238E27FC236}">
                <a16:creationId xmlns:a16="http://schemas.microsoft.com/office/drawing/2014/main" id="{3DB65C3E-EB57-4AF1-BD3A-BD129B16E1BC}"/>
              </a:ext>
            </a:extLst>
          </p:cNvPr>
          <p:cNvSpPr>
            <a:spLocks noGrp="1"/>
          </p:cNvSpPr>
          <p:nvPr>
            <p:ph type="pic" sz="quarter" idx="97" hasCustomPrompt="1"/>
          </p:nvPr>
        </p:nvSpPr>
        <p:spPr>
          <a:xfrm>
            <a:off x="7238813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2" name="Picture Placeholder 7">
            <a:extLst>
              <a:ext uri="{FF2B5EF4-FFF2-40B4-BE49-F238E27FC236}">
                <a16:creationId xmlns:a16="http://schemas.microsoft.com/office/drawing/2014/main" id="{CA545355-4A0A-419C-ADAD-E3B7A4FE438F}"/>
              </a:ext>
            </a:extLst>
          </p:cNvPr>
          <p:cNvSpPr>
            <a:spLocks noGrp="1"/>
          </p:cNvSpPr>
          <p:nvPr>
            <p:ph type="pic" sz="quarter" idx="98" hasCustomPrompt="1"/>
          </p:nvPr>
        </p:nvSpPr>
        <p:spPr>
          <a:xfrm>
            <a:off x="8291327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3" name="Picture Placeholder 7">
            <a:extLst>
              <a:ext uri="{FF2B5EF4-FFF2-40B4-BE49-F238E27FC236}">
                <a16:creationId xmlns:a16="http://schemas.microsoft.com/office/drawing/2014/main" id="{827F04AC-B79A-4E80-A822-25C7AE5A7332}"/>
              </a:ext>
            </a:extLst>
          </p:cNvPr>
          <p:cNvSpPr>
            <a:spLocks noGrp="1"/>
          </p:cNvSpPr>
          <p:nvPr>
            <p:ph type="pic" sz="quarter" idx="99" hasCustomPrompt="1"/>
          </p:nvPr>
        </p:nvSpPr>
        <p:spPr>
          <a:xfrm>
            <a:off x="8291327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4" name="Picture Placeholder 7">
            <a:extLst>
              <a:ext uri="{FF2B5EF4-FFF2-40B4-BE49-F238E27FC236}">
                <a16:creationId xmlns:a16="http://schemas.microsoft.com/office/drawing/2014/main" id="{8678D5E7-B498-4020-ABC2-574A83DBB03E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8291327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5" name="Picture Placeholder 7">
            <a:extLst>
              <a:ext uri="{FF2B5EF4-FFF2-40B4-BE49-F238E27FC236}">
                <a16:creationId xmlns:a16="http://schemas.microsoft.com/office/drawing/2014/main" id="{43547CD0-A0EA-4BB0-B362-0C6B9365E0DE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940117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C2E6E7A4-D877-4B54-BC50-42B068C46DCA}"/>
              </a:ext>
            </a:extLst>
          </p:cNvPr>
          <p:cNvSpPr/>
          <p:nvPr userDrawn="1"/>
        </p:nvSpPr>
        <p:spPr>
          <a:xfrm>
            <a:off x="9396412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07" name="Text Placeholder 11">
            <a:extLst>
              <a:ext uri="{FF2B5EF4-FFF2-40B4-BE49-F238E27FC236}">
                <a16:creationId xmlns:a16="http://schemas.microsoft.com/office/drawing/2014/main" id="{B1FFE3FE-6B86-40A6-8630-714937142105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9471343" y="3998317"/>
            <a:ext cx="1897971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8" name="Picture Placeholder 7">
            <a:extLst>
              <a:ext uri="{FF2B5EF4-FFF2-40B4-BE49-F238E27FC236}">
                <a16:creationId xmlns:a16="http://schemas.microsoft.com/office/drawing/2014/main" id="{BDDD59F1-2126-4DC9-8D73-936159E12537}"/>
              </a:ext>
            </a:extLst>
          </p:cNvPr>
          <p:cNvSpPr>
            <a:spLocks noGrp="1"/>
          </p:cNvSpPr>
          <p:nvPr>
            <p:ph type="pic" sz="quarter" idx="103" hasCustomPrompt="1"/>
          </p:nvPr>
        </p:nvSpPr>
        <p:spPr>
          <a:xfrm>
            <a:off x="940117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09" name="Picture Placeholder 7">
            <a:extLst>
              <a:ext uri="{FF2B5EF4-FFF2-40B4-BE49-F238E27FC236}">
                <a16:creationId xmlns:a16="http://schemas.microsoft.com/office/drawing/2014/main" id="{27CC1628-4743-4022-8954-5B13216BECB0}"/>
              </a:ext>
            </a:extLst>
          </p:cNvPr>
          <p:cNvSpPr>
            <a:spLocks noGrp="1"/>
          </p:cNvSpPr>
          <p:nvPr>
            <p:ph type="pic" sz="quarter" idx="104" hasCustomPrompt="1"/>
          </p:nvPr>
        </p:nvSpPr>
        <p:spPr>
          <a:xfrm>
            <a:off x="940117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0" name="Picture Placeholder 7">
            <a:extLst>
              <a:ext uri="{FF2B5EF4-FFF2-40B4-BE49-F238E27FC236}">
                <a16:creationId xmlns:a16="http://schemas.microsoft.com/office/drawing/2014/main" id="{7A0F3FFB-AC83-40D0-9A1D-E1BDB5D0E7E5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10453688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1" name="Picture Placeholder 7">
            <a:extLst>
              <a:ext uri="{FF2B5EF4-FFF2-40B4-BE49-F238E27FC236}">
                <a16:creationId xmlns:a16="http://schemas.microsoft.com/office/drawing/2014/main" id="{78B3902C-453C-4F03-A9C9-4B9713D02E42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10453688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2" name="Picture Placeholder 7">
            <a:extLst>
              <a:ext uri="{FF2B5EF4-FFF2-40B4-BE49-F238E27FC236}">
                <a16:creationId xmlns:a16="http://schemas.microsoft.com/office/drawing/2014/main" id="{D322A23A-BA9A-4753-9890-F48048C05580}"/>
              </a:ext>
            </a:extLst>
          </p:cNvPr>
          <p:cNvSpPr>
            <a:spLocks noGrp="1"/>
          </p:cNvSpPr>
          <p:nvPr>
            <p:ph type="pic" sz="quarter" idx="107" hasCustomPrompt="1"/>
          </p:nvPr>
        </p:nvSpPr>
        <p:spPr>
          <a:xfrm>
            <a:off x="10453688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597552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9CDFC2C-D7B4-46F1-935C-194088C66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8" r="46300"/>
          <a:stretch/>
        </p:blipFill>
        <p:spPr>
          <a:xfrm>
            <a:off x="5418000" y="0"/>
            <a:ext cx="6774000" cy="681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FAE979-986A-4373-A17B-5273B206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402079"/>
            <a:ext cx="4450080" cy="1476811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B1753-EF1D-4D16-AF12-46E6403C4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081238"/>
            <a:ext cx="445008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4AFAD-5465-41FB-AF6B-16116102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C4FD6-F7C0-4792-A8D1-D8B2100F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44A39-9B3D-4A23-9281-DA52E8E5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774902-4EAA-4E8E-8CB2-CB3B23F006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5" y="381691"/>
            <a:ext cx="2464103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87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ndustry Verticals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13" name="Picture Placeholder 7">
            <a:extLst>
              <a:ext uri="{FF2B5EF4-FFF2-40B4-BE49-F238E27FC236}">
                <a16:creationId xmlns:a16="http://schemas.microsoft.com/office/drawing/2014/main" id="{FDB87512-2057-4D66-A4D0-5657C16F6BD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23899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6" name="Picture Placeholder 7">
            <a:extLst>
              <a:ext uri="{FF2B5EF4-FFF2-40B4-BE49-F238E27FC236}">
                <a16:creationId xmlns:a16="http://schemas.microsoft.com/office/drawing/2014/main" id="{03540F90-6DE1-4287-8DEB-472C6CD8C1BE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23899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7" name="Picture Placeholder 7">
            <a:extLst>
              <a:ext uri="{FF2B5EF4-FFF2-40B4-BE49-F238E27FC236}">
                <a16:creationId xmlns:a16="http://schemas.microsoft.com/office/drawing/2014/main" id="{6EC1587E-CA6D-415E-9A7F-8B105BFD21A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3899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8" name="Picture Placeholder 7">
            <a:extLst>
              <a:ext uri="{FF2B5EF4-FFF2-40B4-BE49-F238E27FC236}">
                <a16:creationId xmlns:a16="http://schemas.microsoft.com/office/drawing/2014/main" id="{6635DA59-0638-4D9F-BAA2-18E2420460E8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776413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19" name="Picture Placeholder 7">
            <a:extLst>
              <a:ext uri="{FF2B5EF4-FFF2-40B4-BE49-F238E27FC236}">
                <a16:creationId xmlns:a16="http://schemas.microsoft.com/office/drawing/2014/main" id="{4BACA9C0-1BEA-45B6-B97B-1B2726A9993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776413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0" name="Picture Placeholder 7">
            <a:extLst>
              <a:ext uri="{FF2B5EF4-FFF2-40B4-BE49-F238E27FC236}">
                <a16:creationId xmlns:a16="http://schemas.microsoft.com/office/drawing/2014/main" id="{B4BAF616-C850-41D6-8C43-7FD1D5B8CD9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776413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1" name="Picture Placeholder 7">
            <a:extLst>
              <a:ext uri="{FF2B5EF4-FFF2-40B4-BE49-F238E27FC236}">
                <a16:creationId xmlns:a16="http://schemas.microsoft.com/office/drawing/2014/main" id="{88F0158E-CBCA-4869-8486-9322C4DFDCF8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2903940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4" name="Picture Placeholder 7">
            <a:extLst>
              <a:ext uri="{FF2B5EF4-FFF2-40B4-BE49-F238E27FC236}">
                <a16:creationId xmlns:a16="http://schemas.microsoft.com/office/drawing/2014/main" id="{252411A6-1F8F-4371-9D6C-8302B4D892D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2903940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5" name="Picture Placeholder 7">
            <a:extLst>
              <a:ext uri="{FF2B5EF4-FFF2-40B4-BE49-F238E27FC236}">
                <a16:creationId xmlns:a16="http://schemas.microsoft.com/office/drawing/2014/main" id="{F884E687-D636-4950-A4FA-FABD9B420B67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903940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6" name="Picture Placeholder 7">
            <a:extLst>
              <a:ext uri="{FF2B5EF4-FFF2-40B4-BE49-F238E27FC236}">
                <a16:creationId xmlns:a16="http://schemas.microsoft.com/office/drawing/2014/main" id="{25211E91-37CE-44C4-944F-DA668B8911A3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95645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7" name="Picture Placeholder 7">
            <a:extLst>
              <a:ext uri="{FF2B5EF4-FFF2-40B4-BE49-F238E27FC236}">
                <a16:creationId xmlns:a16="http://schemas.microsoft.com/office/drawing/2014/main" id="{A6CE1754-E53F-4CBC-BABF-1FC2FF30CA57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395645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8" name="Picture Placeholder 7">
            <a:extLst>
              <a:ext uri="{FF2B5EF4-FFF2-40B4-BE49-F238E27FC236}">
                <a16:creationId xmlns:a16="http://schemas.microsoft.com/office/drawing/2014/main" id="{DE5DAB2B-1496-456A-B7F6-CBF098873F21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395645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29" name="Picture Placeholder 7">
            <a:extLst>
              <a:ext uri="{FF2B5EF4-FFF2-40B4-BE49-F238E27FC236}">
                <a16:creationId xmlns:a16="http://schemas.microsoft.com/office/drawing/2014/main" id="{B6FF5CDC-E645-4EC1-B3F6-2FF486CD71A1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5066301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2" name="Picture Placeholder 7">
            <a:extLst>
              <a:ext uri="{FF2B5EF4-FFF2-40B4-BE49-F238E27FC236}">
                <a16:creationId xmlns:a16="http://schemas.microsoft.com/office/drawing/2014/main" id="{B7989AAD-A6CD-4481-8EEF-71215CF0D97A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5066301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3" name="Picture Placeholder 7">
            <a:extLst>
              <a:ext uri="{FF2B5EF4-FFF2-40B4-BE49-F238E27FC236}">
                <a16:creationId xmlns:a16="http://schemas.microsoft.com/office/drawing/2014/main" id="{997B3FB8-53DA-49C2-80AF-CE8D35DB1AD0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5066301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4" name="Picture Placeholder 7">
            <a:extLst>
              <a:ext uri="{FF2B5EF4-FFF2-40B4-BE49-F238E27FC236}">
                <a16:creationId xmlns:a16="http://schemas.microsoft.com/office/drawing/2014/main" id="{E13A9400-CEDB-47F0-B6C8-5E981BC08E32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118815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5" name="Picture Placeholder 7">
            <a:extLst>
              <a:ext uri="{FF2B5EF4-FFF2-40B4-BE49-F238E27FC236}">
                <a16:creationId xmlns:a16="http://schemas.microsoft.com/office/drawing/2014/main" id="{AE74F63B-A0F3-403B-B4A0-3094C3A67A86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118815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6" name="Picture Placeholder 7">
            <a:extLst>
              <a:ext uri="{FF2B5EF4-FFF2-40B4-BE49-F238E27FC236}">
                <a16:creationId xmlns:a16="http://schemas.microsoft.com/office/drawing/2014/main" id="{639E1C11-9958-4DFD-AF31-8085628F0F4B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118815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37" name="Picture Placeholder 7">
            <a:extLst>
              <a:ext uri="{FF2B5EF4-FFF2-40B4-BE49-F238E27FC236}">
                <a16:creationId xmlns:a16="http://schemas.microsoft.com/office/drawing/2014/main" id="{DE6F33CD-DD81-45B7-86D1-FF7968011C3B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7238813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0" name="Picture Placeholder 7">
            <a:extLst>
              <a:ext uri="{FF2B5EF4-FFF2-40B4-BE49-F238E27FC236}">
                <a16:creationId xmlns:a16="http://schemas.microsoft.com/office/drawing/2014/main" id="{F9804574-5F59-4BE4-91B8-A5A300957B3D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7238813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1" name="Picture Placeholder 7">
            <a:extLst>
              <a:ext uri="{FF2B5EF4-FFF2-40B4-BE49-F238E27FC236}">
                <a16:creationId xmlns:a16="http://schemas.microsoft.com/office/drawing/2014/main" id="{988EED60-0B81-4E92-8F99-D3FDB0980FD4}"/>
              </a:ext>
            </a:extLst>
          </p:cNvPr>
          <p:cNvSpPr>
            <a:spLocks noGrp="1"/>
          </p:cNvSpPr>
          <p:nvPr>
            <p:ph type="pic" sz="quarter" idx="62" hasCustomPrompt="1"/>
          </p:nvPr>
        </p:nvSpPr>
        <p:spPr>
          <a:xfrm>
            <a:off x="7238813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2" name="Picture Placeholder 7">
            <a:extLst>
              <a:ext uri="{FF2B5EF4-FFF2-40B4-BE49-F238E27FC236}">
                <a16:creationId xmlns:a16="http://schemas.microsoft.com/office/drawing/2014/main" id="{06863FED-B8A7-4807-9E20-BE46BD624018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8291327" y="282434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3" name="Picture Placeholder 7">
            <a:extLst>
              <a:ext uri="{FF2B5EF4-FFF2-40B4-BE49-F238E27FC236}">
                <a16:creationId xmlns:a16="http://schemas.microsoft.com/office/drawing/2014/main" id="{A3F3C1EA-87BB-4511-A20B-7334F0753108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8291327" y="2283003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4" name="Picture Placeholder 7">
            <a:extLst>
              <a:ext uri="{FF2B5EF4-FFF2-40B4-BE49-F238E27FC236}">
                <a16:creationId xmlns:a16="http://schemas.microsoft.com/office/drawing/2014/main" id="{61516834-6F94-4D6D-A34D-C4BD5BFB8D0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8291327" y="336569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5" name="Picture Placeholder 7">
            <a:extLst>
              <a:ext uri="{FF2B5EF4-FFF2-40B4-BE49-F238E27FC236}">
                <a16:creationId xmlns:a16="http://schemas.microsoft.com/office/drawing/2014/main" id="{F46EDEFC-AEB6-4067-AD58-071506154268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401174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8" name="Picture Placeholder 7">
            <a:extLst>
              <a:ext uri="{FF2B5EF4-FFF2-40B4-BE49-F238E27FC236}">
                <a16:creationId xmlns:a16="http://schemas.microsoft.com/office/drawing/2014/main" id="{2EA4EA45-5CC8-484A-8327-2458C61CDAA0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9401174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49" name="Picture Placeholder 7">
            <a:extLst>
              <a:ext uri="{FF2B5EF4-FFF2-40B4-BE49-F238E27FC236}">
                <a16:creationId xmlns:a16="http://schemas.microsoft.com/office/drawing/2014/main" id="{DB2EA5AA-3F4D-4D4C-9667-8C6A0B14F88C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>
            <a:off x="9401174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0" name="Picture Placeholder 7">
            <a:extLst>
              <a:ext uri="{FF2B5EF4-FFF2-40B4-BE49-F238E27FC236}">
                <a16:creationId xmlns:a16="http://schemas.microsoft.com/office/drawing/2014/main" id="{E870A326-4889-488E-9AD6-DA2B3AC906FC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10453688" y="2822765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1" name="Picture Placeholder 7">
            <a:extLst>
              <a:ext uri="{FF2B5EF4-FFF2-40B4-BE49-F238E27FC236}">
                <a16:creationId xmlns:a16="http://schemas.microsoft.com/office/drawing/2014/main" id="{10BA71A1-6170-4063-9FA9-CE73DEA4CD15}"/>
              </a:ext>
            </a:extLst>
          </p:cNvPr>
          <p:cNvSpPr>
            <a:spLocks noGrp="1"/>
          </p:cNvSpPr>
          <p:nvPr>
            <p:ph type="pic" sz="quarter" idx="71" hasCustomPrompt="1"/>
          </p:nvPr>
        </p:nvSpPr>
        <p:spPr>
          <a:xfrm>
            <a:off x="10453688" y="2281419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2" name="Picture Placeholder 7">
            <a:extLst>
              <a:ext uri="{FF2B5EF4-FFF2-40B4-BE49-F238E27FC236}">
                <a16:creationId xmlns:a16="http://schemas.microsoft.com/office/drawing/2014/main" id="{29F090CB-6841-4BE8-99D4-2863E38D8C90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10453688" y="3364111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3" name="Picture Placeholder 7">
            <a:extLst>
              <a:ext uri="{FF2B5EF4-FFF2-40B4-BE49-F238E27FC236}">
                <a16:creationId xmlns:a16="http://schemas.microsoft.com/office/drawing/2014/main" id="{67374118-D3FF-49AD-92D2-90036CCC4C03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723899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6" name="Picture Placeholder 7">
            <a:extLst>
              <a:ext uri="{FF2B5EF4-FFF2-40B4-BE49-F238E27FC236}">
                <a16:creationId xmlns:a16="http://schemas.microsoft.com/office/drawing/2014/main" id="{A574407E-16BD-44FA-A4B7-1F4466517296}"/>
              </a:ext>
            </a:extLst>
          </p:cNvPr>
          <p:cNvSpPr>
            <a:spLocks noGrp="1"/>
          </p:cNvSpPr>
          <p:nvPr>
            <p:ph type="pic" sz="quarter" idx="75" hasCustomPrompt="1"/>
          </p:nvPr>
        </p:nvSpPr>
        <p:spPr>
          <a:xfrm>
            <a:off x="723899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7" name="Picture Placeholder 7">
            <a:extLst>
              <a:ext uri="{FF2B5EF4-FFF2-40B4-BE49-F238E27FC236}">
                <a16:creationId xmlns:a16="http://schemas.microsoft.com/office/drawing/2014/main" id="{384EBFE2-2AB8-46E7-AC37-4832F4791D00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723899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8" name="Picture Placeholder 7">
            <a:extLst>
              <a:ext uri="{FF2B5EF4-FFF2-40B4-BE49-F238E27FC236}">
                <a16:creationId xmlns:a16="http://schemas.microsoft.com/office/drawing/2014/main" id="{E17EC2DC-2DEE-4BDD-9F9D-677E6CA5EF9C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1776413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59" name="Picture Placeholder 7">
            <a:extLst>
              <a:ext uri="{FF2B5EF4-FFF2-40B4-BE49-F238E27FC236}">
                <a16:creationId xmlns:a16="http://schemas.microsoft.com/office/drawing/2014/main" id="{67E0EEAB-8C82-4303-9DDB-A2C732CDC532}"/>
              </a:ext>
            </a:extLst>
          </p:cNvPr>
          <p:cNvSpPr>
            <a:spLocks noGrp="1"/>
          </p:cNvSpPr>
          <p:nvPr>
            <p:ph type="pic" sz="quarter" idx="78" hasCustomPrompt="1"/>
          </p:nvPr>
        </p:nvSpPr>
        <p:spPr>
          <a:xfrm>
            <a:off x="1776413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0" name="Picture Placeholder 7">
            <a:extLst>
              <a:ext uri="{FF2B5EF4-FFF2-40B4-BE49-F238E27FC236}">
                <a16:creationId xmlns:a16="http://schemas.microsoft.com/office/drawing/2014/main" id="{1F5D2354-0C9E-4E6F-A707-85462A837444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1776413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1" name="Picture Placeholder 7">
            <a:extLst>
              <a:ext uri="{FF2B5EF4-FFF2-40B4-BE49-F238E27FC236}">
                <a16:creationId xmlns:a16="http://schemas.microsoft.com/office/drawing/2014/main" id="{E875C409-345F-419B-902F-68F9E78547A2}"/>
              </a:ext>
            </a:extLst>
          </p:cNvPr>
          <p:cNvSpPr>
            <a:spLocks noGrp="1"/>
          </p:cNvSpPr>
          <p:nvPr>
            <p:ph type="pic" sz="quarter" idx="80" hasCustomPrompt="1"/>
          </p:nvPr>
        </p:nvSpPr>
        <p:spPr>
          <a:xfrm>
            <a:off x="2903940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4" name="Picture Placeholder 7">
            <a:extLst>
              <a:ext uri="{FF2B5EF4-FFF2-40B4-BE49-F238E27FC236}">
                <a16:creationId xmlns:a16="http://schemas.microsoft.com/office/drawing/2014/main" id="{2A0FB968-C9D6-4C8A-87B7-F393D33F3549}"/>
              </a:ext>
            </a:extLst>
          </p:cNvPr>
          <p:cNvSpPr>
            <a:spLocks noGrp="1"/>
          </p:cNvSpPr>
          <p:nvPr>
            <p:ph type="pic" sz="quarter" idx="82" hasCustomPrompt="1"/>
          </p:nvPr>
        </p:nvSpPr>
        <p:spPr>
          <a:xfrm>
            <a:off x="2903940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5" name="Picture Placeholder 7">
            <a:extLst>
              <a:ext uri="{FF2B5EF4-FFF2-40B4-BE49-F238E27FC236}">
                <a16:creationId xmlns:a16="http://schemas.microsoft.com/office/drawing/2014/main" id="{6EAB9DD2-EB43-46AA-9BD0-CE0CB6971A84}"/>
              </a:ext>
            </a:extLst>
          </p:cNvPr>
          <p:cNvSpPr>
            <a:spLocks noGrp="1"/>
          </p:cNvSpPr>
          <p:nvPr>
            <p:ph type="pic" sz="quarter" idx="83" hasCustomPrompt="1"/>
          </p:nvPr>
        </p:nvSpPr>
        <p:spPr>
          <a:xfrm>
            <a:off x="2903940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6" name="Picture Placeholder 7">
            <a:extLst>
              <a:ext uri="{FF2B5EF4-FFF2-40B4-BE49-F238E27FC236}">
                <a16:creationId xmlns:a16="http://schemas.microsoft.com/office/drawing/2014/main" id="{A5BC17D7-1130-4E3F-94FF-DF16C6B772D3}"/>
              </a:ext>
            </a:extLst>
          </p:cNvPr>
          <p:cNvSpPr>
            <a:spLocks noGrp="1"/>
          </p:cNvSpPr>
          <p:nvPr>
            <p:ph type="pic" sz="quarter" idx="84" hasCustomPrompt="1"/>
          </p:nvPr>
        </p:nvSpPr>
        <p:spPr>
          <a:xfrm>
            <a:off x="395645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7" name="Picture Placeholder 7">
            <a:extLst>
              <a:ext uri="{FF2B5EF4-FFF2-40B4-BE49-F238E27FC236}">
                <a16:creationId xmlns:a16="http://schemas.microsoft.com/office/drawing/2014/main" id="{E501811E-4A2D-43B6-BC13-3D13453D1F07}"/>
              </a:ext>
            </a:extLst>
          </p:cNvPr>
          <p:cNvSpPr>
            <a:spLocks noGrp="1"/>
          </p:cNvSpPr>
          <p:nvPr>
            <p:ph type="pic" sz="quarter" idx="85" hasCustomPrompt="1"/>
          </p:nvPr>
        </p:nvSpPr>
        <p:spPr>
          <a:xfrm>
            <a:off x="395645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8" name="Picture Placeholder 7">
            <a:extLst>
              <a:ext uri="{FF2B5EF4-FFF2-40B4-BE49-F238E27FC236}">
                <a16:creationId xmlns:a16="http://schemas.microsoft.com/office/drawing/2014/main" id="{EE7C5F7B-3CEF-4AE7-8614-9F516E2447D0}"/>
              </a:ext>
            </a:extLst>
          </p:cNvPr>
          <p:cNvSpPr>
            <a:spLocks noGrp="1"/>
          </p:cNvSpPr>
          <p:nvPr>
            <p:ph type="pic" sz="quarter" idx="86" hasCustomPrompt="1"/>
          </p:nvPr>
        </p:nvSpPr>
        <p:spPr>
          <a:xfrm>
            <a:off x="395645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69" name="Picture Placeholder 7">
            <a:extLst>
              <a:ext uri="{FF2B5EF4-FFF2-40B4-BE49-F238E27FC236}">
                <a16:creationId xmlns:a16="http://schemas.microsoft.com/office/drawing/2014/main" id="{AC5BCE60-B5EC-4334-A130-C4A89D74483D}"/>
              </a:ext>
            </a:extLst>
          </p:cNvPr>
          <p:cNvSpPr>
            <a:spLocks noGrp="1"/>
          </p:cNvSpPr>
          <p:nvPr>
            <p:ph type="pic" sz="quarter" idx="87" hasCustomPrompt="1"/>
          </p:nvPr>
        </p:nvSpPr>
        <p:spPr>
          <a:xfrm>
            <a:off x="5066301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2" name="Picture Placeholder 7">
            <a:extLst>
              <a:ext uri="{FF2B5EF4-FFF2-40B4-BE49-F238E27FC236}">
                <a16:creationId xmlns:a16="http://schemas.microsoft.com/office/drawing/2014/main" id="{CC89D675-FBD0-4250-81E5-97BAF9E84D1C}"/>
              </a:ext>
            </a:extLst>
          </p:cNvPr>
          <p:cNvSpPr>
            <a:spLocks noGrp="1"/>
          </p:cNvSpPr>
          <p:nvPr>
            <p:ph type="pic" sz="quarter" idx="89" hasCustomPrompt="1"/>
          </p:nvPr>
        </p:nvSpPr>
        <p:spPr>
          <a:xfrm>
            <a:off x="5066301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3" name="Picture Placeholder 7">
            <a:extLst>
              <a:ext uri="{FF2B5EF4-FFF2-40B4-BE49-F238E27FC236}">
                <a16:creationId xmlns:a16="http://schemas.microsoft.com/office/drawing/2014/main" id="{BE2166D8-BE90-45FC-9BE4-907C265847A7}"/>
              </a:ext>
            </a:extLst>
          </p:cNvPr>
          <p:cNvSpPr>
            <a:spLocks noGrp="1"/>
          </p:cNvSpPr>
          <p:nvPr>
            <p:ph type="pic" sz="quarter" idx="90" hasCustomPrompt="1"/>
          </p:nvPr>
        </p:nvSpPr>
        <p:spPr>
          <a:xfrm>
            <a:off x="5066301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4" name="Picture Placeholder 7">
            <a:extLst>
              <a:ext uri="{FF2B5EF4-FFF2-40B4-BE49-F238E27FC236}">
                <a16:creationId xmlns:a16="http://schemas.microsoft.com/office/drawing/2014/main" id="{411B16AD-5900-4E29-A090-D241D2E382FC}"/>
              </a:ext>
            </a:extLst>
          </p:cNvPr>
          <p:cNvSpPr>
            <a:spLocks noGrp="1"/>
          </p:cNvSpPr>
          <p:nvPr>
            <p:ph type="pic" sz="quarter" idx="91" hasCustomPrompt="1"/>
          </p:nvPr>
        </p:nvSpPr>
        <p:spPr>
          <a:xfrm>
            <a:off x="6118815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5" name="Picture Placeholder 7">
            <a:extLst>
              <a:ext uri="{FF2B5EF4-FFF2-40B4-BE49-F238E27FC236}">
                <a16:creationId xmlns:a16="http://schemas.microsoft.com/office/drawing/2014/main" id="{EFF00C51-93AA-4CAC-AEBA-2B34BEE78803}"/>
              </a:ext>
            </a:extLst>
          </p:cNvPr>
          <p:cNvSpPr>
            <a:spLocks noGrp="1"/>
          </p:cNvSpPr>
          <p:nvPr>
            <p:ph type="pic" sz="quarter" idx="92" hasCustomPrompt="1"/>
          </p:nvPr>
        </p:nvSpPr>
        <p:spPr>
          <a:xfrm>
            <a:off x="6118815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6" name="Picture Placeholder 7">
            <a:extLst>
              <a:ext uri="{FF2B5EF4-FFF2-40B4-BE49-F238E27FC236}">
                <a16:creationId xmlns:a16="http://schemas.microsoft.com/office/drawing/2014/main" id="{2F628D3B-D39F-4DDC-A9B3-28ED38BC68B8}"/>
              </a:ext>
            </a:extLst>
          </p:cNvPr>
          <p:cNvSpPr>
            <a:spLocks noGrp="1"/>
          </p:cNvSpPr>
          <p:nvPr>
            <p:ph type="pic" sz="quarter" idx="93" hasCustomPrompt="1"/>
          </p:nvPr>
        </p:nvSpPr>
        <p:spPr>
          <a:xfrm>
            <a:off x="6118815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77" name="Picture Placeholder 7">
            <a:extLst>
              <a:ext uri="{FF2B5EF4-FFF2-40B4-BE49-F238E27FC236}">
                <a16:creationId xmlns:a16="http://schemas.microsoft.com/office/drawing/2014/main" id="{4B1B291B-AA81-412F-96B6-174168A54E1A}"/>
              </a:ext>
            </a:extLst>
          </p:cNvPr>
          <p:cNvSpPr>
            <a:spLocks noGrp="1"/>
          </p:cNvSpPr>
          <p:nvPr>
            <p:ph type="pic" sz="quarter" idx="94" hasCustomPrompt="1"/>
          </p:nvPr>
        </p:nvSpPr>
        <p:spPr>
          <a:xfrm>
            <a:off x="7238813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0" name="Picture Placeholder 7">
            <a:extLst>
              <a:ext uri="{FF2B5EF4-FFF2-40B4-BE49-F238E27FC236}">
                <a16:creationId xmlns:a16="http://schemas.microsoft.com/office/drawing/2014/main" id="{B065A9B3-6B30-41EA-A4E6-B0B6176E1013}"/>
              </a:ext>
            </a:extLst>
          </p:cNvPr>
          <p:cNvSpPr>
            <a:spLocks noGrp="1"/>
          </p:cNvSpPr>
          <p:nvPr>
            <p:ph type="pic" sz="quarter" idx="96" hasCustomPrompt="1"/>
          </p:nvPr>
        </p:nvSpPr>
        <p:spPr>
          <a:xfrm>
            <a:off x="7238813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1" name="Picture Placeholder 7">
            <a:extLst>
              <a:ext uri="{FF2B5EF4-FFF2-40B4-BE49-F238E27FC236}">
                <a16:creationId xmlns:a16="http://schemas.microsoft.com/office/drawing/2014/main" id="{F15A7FBD-AE6D-46E2-93F6-2DCD41BC81B1}"/>
              </a:ext>
            </a:extLst>
          </p:cNvPr>
          <p:cNvSpPr>
            <a:spLocks noGrp="1"/>
          </p:cNvSpPr>
          <p:nvPr>
            <p:ph type="pic" sz="quarter" idx="97" hasCustomPrompt="1"/>
          </p:nvPr>
        </p:nvSpPr>
        <p:spPr>
          <a:xfrm>
            <a:off x="7238813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2" name="Picture Placeholder 7">
            <a:extLst>
              <a:ext uri="{FF2B5EF4-FFF2-40B4-BE49-F238E27FC236}">
                <a16:creationId xmlns:a16="http://schemas.microsoft.com/office/drawing/2014/main" id="{3763B37E-0122-440D-A257-0530D00747E9}"/>
              </a:ext>
            </a:extLst>
          </p:cNvPr>
          <p:cNvSpPr>
            <a:spLocks noGrp="1"/>
          </p:cNvSpPr>
          <p:nvPr>
            <p:ph type="pic" sz="quarter" idx="98" hasCustomPrompt="1"/>
          </p:nvPr>
        </p:nvSpPr>
        <p:spPr>
          <a:xfrm>
            <a:off x="8291327" y="492153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3" name="Picture Placeholder 7">
            <a:extLst>
              <a:ext uri="{FF2B5EF4-FFF2-40B4-BE49-F238E27FC236}">
                <a16:creationId xmlns:a16="http://schemas.microsoft.com/office/drawing/2014/main" id="{9F6CC703-3DA0-49EA-900D-4C2217EA14F6}"/>
              </a:ext>
            </a:extLst>
          </p:cNvPr>
          <p:cNvSpPr>
            <a:spLocks noGrp="1"/>
          </p:cNvSpPr>
          <p:nvPr>
            <p:ph type="pic" sz="quarter" idx="99" hasCustomPrompt="1"/>
          </p:nvPr>
        </p:nvSpPr>
        <p:spPr>
          <a:xfrm>
            <a:off x="8291327" y="4380190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4" name="Picture Placeholder 7">
            <a:extLst>
              <a:ext uri="{FF2B5EF4-FFF2-40B4-BE49-F238E27FC236}">
                <a16:creationId xmlns:a16="http://schemas.microsoft.com/office/drawing/2014/main" id="{065A87FF-C4D5-42E4-A64A-B2F285CA7DCC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8291327" y="546288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5" name="Picture Placeholder 7">
            <a:extLst>
              <a:ext uri="{FF2B5EF4-FFF2-40B4-BE49-F238E27FC236}">
                <a16:creationId xmlns:a16="http://schemas.microsoft.com/office/drawing/2014/main" id="{B294E5C0-3F30-4EB7-8EE2-84C090756918}"/>
              </a:ext>
            </a:extLst>
          </p:cNvPr>
          <p:cNvSpPr>
            <a:spLocks noGrp="1"/>
          </p:cNvSpPr>
          <p:nvPr>
            <p:ph type="pic" sz="quarter" idx="101" hasCustomPrompt="1"/>
          </p:nvPr>
        </p:nvSpPr>
        <p:spPr>
          <a:xfrm>
            <a:off x="9401174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8" name="Picture Placeholder 7">
            <a:extLst>
              <a:ext uri="{FF2B5EF4-FFF2-40B4-BE49-F238E27FC236}">
                <a16:creationId xmlns:a16="http://schemas.microsoft.com/office/drawing/2014/main" id="{CFF55A76-6485-4A8C-87EC-E13ACE22ADA2}"/>
              </a:ext>
            </a:extLst>
          </p:cNvPr>
          <p:cNvSpPr>
            <a:spLocks noGrp="1"/>
          </p:cNvSpPr>
          <p:nvPr>
            <p:ph type="pic" sz="quarter" idx="103" hasCustomPrompt="1"/>
          </p:nvPr>
        </p:nvSpPr>
        <p:spPr>
          <a:xfrm>
            <a:off x="9401174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89" name="Picture Placeholder 7">
            <a:extLst>
              <a:ext uri="{FF2B5EF4-FFF2-40B4-BE49-F238E27FC236}">
                <a16:creationId xmlns:a16="http://schemas.microsoft.com/office/drawing/2014/main" id="{C1D94771-0D06-45CC-89FB-E84B3B624F56}"/>
              </a:ext>
            </a:extLst>
          </p:cNvPr>
          <p:cNvSpPr>
            <a:spLocks noGrp="1"/>
          </p:cNvSpPr>
          <p:nvPr>
            <p:ph type="pic" sz="quarter" idx="104" hasCustomPrompt="1"/>
          </p:nvPr>
        </p:nvSpPr>
        <p:spPr>
          <a:xfrm>
            <a:off x="9401174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90" name="Picture Placeholder 7">
            <a:extLst>
              <a:ext uri="{FF2B5EF4-FFF2-40B4-BE49-F238E27FC236}">
                <a16:creationId xmlns:a16="http://schemas.microsoft.com/office/drawing/2014/main" id="{1733FAFE-2A1F-4366-91B1-8A95B0D3ACD2}"/>
              </a:ext>
            </a:extLst>
          </p:cNvPr>
          <p:cNvSpPr>
            <a:spLocks noGrp="1"/>
          </p:cNvSpPr>
          <p:nvPr>
            <p:ph type="pic" sz="quarter" idx="105" hasCustomPrompt="1"/>
          </p:nvPr>
        </p:nvSpPr>
        <p:spPr>
          <a:xfrm>
            <a:off x="10453688" y="4919952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91" name="Picture Placeholder 7">
            <a:extLst>
              <a:ext uri="{FF2B5EF4-FFF2-40B4-BE49-F238E27FC236}">
                <a16:creationId xmlns:a16="http://schemas.microsoft.com/office/drawing/2014/main" id="{E451F3D0-0FD4-4B31-99FF-5E3B2B5B887F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10453688" y="4378606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  <p:sp>
        <p:nvSpPr>
          <p:cNvPr id="192" name="Picture Placeholder 7">
            <a:extLst>
              <a:ext uri="{FF2B5EF4-FFF2-40B4-BE49-F238E27FC236}">
                <a16:creationId xmlns:a16="http://schemas.microsoft.com/office/drawing/2014/main" id="{2C453394-4784-4512-8B2C-E4009AFCB6DD}"/>
              </a:ext>
            </a:extLst>
          </p:cNvPr>
          <p:cNvSpPr>
            <a:spLocks noGrp="1"/>
          </p:cNvSpPr>
          <p:nvPr>
            <p:ph type="pic" sz="quarter" idx="107" hasCustomPrompt="1"/>
          </p:nvPr>
        </p:nvSpPr>
        <p:spPr>
          <a:xfrm>
            <a:off x="10453688" y="5461298"/>
            <a:ext cx="1014413" cy="519113"/>
          </a:xfr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GB" dirty="0"/>
              <a:t>INSERT LOGO</a:t>
            </a:r>
          </a:p>
        </p:txBody>
      </p:sp>
    </p:spTree>
    <p:extLst>
      <p:ext uri="{BB962C8B-B14F-4D97-AF65-F5344CB8AC3E}">
        <p14:creationId xmlns:p14="http://schemas.microsoft.com/office/powerpoint/2010/main" val="324574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36C3A4-18C6-46F6-92F0-D1444D0F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42733-DC7B-48BD-8A70-ABA2DCAB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9F615-2DEA-4CE1-9105-CCD23108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953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36C3A4-18C6-46F6-92F0-D1444D0F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09/04/2019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42733-DC7B-48BD-8A70-ABA2DCAB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9F615-2DEA-4CE1-9105-CCD23108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1403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2C56E-0CEB-49C0-B24F-E719FC8C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36C3A4-18C6-46F6-92F0-D1444D0F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142733-DC7B-48BD-8A70-ABA2DCABE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9F615-2DEA-4CE1-9105-CCD23108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C85205-6EFE-4059-9AEF-C6D621F717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3900" y="1894523"/>
            <a:ext cx="5280025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3875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2F734-D8D0-441B-B87A-814BF09B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8E1F-7534-4075-9A8E-4D94AB1B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F8879-2FCA-49A9-A567-34D7DD07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647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2F734-D8D0-441B-B87A-814BF09BE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09/04/2019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98E1F-7534-4075-9A8E-4D94AB1BF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F8879-2FCA-49A9-A567-34D7DD07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467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CACCD25-3E07-4E76-90FC-EC507933207B}"/>
              </a:ext>
            </a:extLst>
          </p:cNvPr>
          <p:cNvSpPr/>
          <p:nvPr userDrawn="1"/>
        </p:nvSpPr>
        <p:spPr>
          <a:xfrm>
            <a:off x="3589020" y="1935163"/>
            <a:ext cx="259080" cy="259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39A6B9-4F20-4833-A8A1-33B127F2B496}"/>
              </a:ext>
            </a:extLst>
          </p:cNvPr>
          <p:cNvSpPr/>
          <p:nvPr userDrawn="1"/>
        </p:nvSpPr>
        <p:spPr>
          <a:xfrm>
            <a:off x="3923983" y="1935163"/>
            <a:ext cx="259080" cy="259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5BD777-5F1D-4D48-87F1-1E9838627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1338" y="1869124"/>
            <a:ext cx="7108825" cy="2160905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Aleo-Light" panose="020F030202020403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D06FA6D7-655A-48B0-93FF-E7B4E5CC7D4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39360" y="6373546"/>
            <a:ext cx="2281556" cy="219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09/04/2019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4CEE3E0-AA06-4986-B27E-5DD015E744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3900" y="6373546"/>
            <a:ext cx="4114800" cy="219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00CB68B-2BBB-465A-9C84-1016360475D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732837" y="6373546"/>
            <a:ext cx="2727326" cy="219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5916B0-B423-40A3-A968-EF86E78978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175" y="-15081"/>
            <a:ext cx="147613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49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Citru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7CACCD25-3E07-4E76-90FC-EC507933207B}"/>
              </a:ext>
            </a:extLst>
          </p:cNvPr>
          <p:cNvSpPr/>
          <p:nvPr userDrawn="1"/>
        </p:nvSpPr>
        <p:spPr>
          <a:xfrm>
            <a:off x="3589020" y="1935163"/>
            <a:ext cx="259080" cy="259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F39A6B9-4F20-4833-A8A1-33B127F2B496}"/>
              </a:ext>
            </a:extLst>
          </p:cNvPr>
          <p:cNvSpPr/>
          <p:nvPr userDrawn="1"/>
        </p:nvSpPr>
        <p:spPr>
          <a:xfrm>
            <a:off x="3923983" y="1935163"/>
            <a:ext cx="259080" cy="259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25BD777-5F1D-4D48-87F1-1E9838627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51338" y="1862351"/>
            <a:ext cx="7108825" cy="2160905"/>
          </a:xfrm>
          <a:ln>
            <a:noFill/>
          </a:ln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1"/>
                </a:solidFill>
                <a:latin typeface="Aleo-Light" panose="020F0302020204030203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44C83F2-C57E-49E0-A127-6D6F8A73BC2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039360" y="6373546"/>
            <a:ext cx="2281556" cy="219075"/>
          </a:xfrm>
        </p:spPr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1E4C2EB-BD7B-4C92-AB0D-6B00141015E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23900" y="6373546"/>
            <a:ext cx="4114800" cy="219075"/>
          </a:xfrm>
        </p:spPr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F38AC1AE-3F5E-4BAC-A8EF-2DCB32313B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732837" y="6373546"/>
            <a:ext cx="2727326" cy="219075"/>
          </a:xfrm>
        </p:spPr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914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E979-986A-4373-A17B-5273B206B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402079"/>
            <a:ext cx="4450080" cy="1476811"/>
          </a:xfrm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CB1753-EF1D-4D16-AF12-46E6403C4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081238"/>
            <a:ext cx="445008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4AFAD-5465-41FB-AF6B-16116102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C4FD6-F7C0-4792-A8D1-D8B2100F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44A39-9B3D-4A23-9281-DA52E8E58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5850D22F-F76F-450A-BA4F-FADB2BAD1B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69985" y="556264"/>
            <a:ext cx="5679014" cy="567943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GB" dirty="0"/>
              <a:t>Click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5CF0B7-52DC-4873-9FC0-D26F07FCD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35" y="381691"/>
            <a:ext cx="2464103" cy="76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02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76E5B-AE3B-4DDE-9C1C-6DC0BEF5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9176B-E25B-4E98-BE79-25441498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5CC3D-11EE-44BA-817F-5C6ACB13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EC6C8D-8AE1-4634-BEC3-93EF39F5A005}"/>
              </a:ext>
            </a:extLst>
          </p:cNvPr>
          <p:cNvSpPr/>
          <p:nvPr userDrawn="1"/>
        </p:nvSpPr>
        <p:spPr>
          <a:xfrm>
            <a:off x="2188621" y="16259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06DB222-BA1A-4AB4-8C2A-5B8E350FC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1738" y="1655780"/>
            <a:ext cx="5579316" cy="886214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6000">
                <a:solidFill>
                  <a:schemeClr val="bg1"/>
                </a:solidFill>
                <a:latin typeface="Aleo-Light" panose="020F0302020204030203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0005AC-5F8F-46E9-AE1E-61581DE9011A}"/>
              </a:ext>
            </a:extLst>
          </p:cNvPr>
          <p:cNvSpPr/>
          <p:nvPr userDrawn="1"/>
        </p:nvSpPr>
        <p:spPr>
          <a:xfrm>
            <a:off x="723900" y="28578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0F708A8-785C-4015-8572-6420FFC67D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017" y="2887680"/>
            <a:ext cx="5579316" cy="886214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6000">
                <a:solidFill>
                  <a:schemeClr val="bg1"/>
                </a:solidFill>
                <a:latin typeface="Aleo-Light" panose="020F0302020204030203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2AD007-6B62-4425-AFF5-A3E557BB251D}"/>
              </a:ext>
            </a:extLst>
          </p:cNvPr>
          <p:cNvSpPr/>
          <p:nvPr userDrawn="1"/>
        </p:nvSpPr>
        <p:spPr>
          <a:xfrm>
            <a:off x="6987110" y="4314914"/>
            <a:ext cx="2727327" cy="4208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DE09F0-5DA3-4669-B646-A952B77E1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9480" y="4284499"/>
            <a:ext cx="2370760" cy="39362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BF093E-B739-439C-98E5-6A4A6924A04A}"/>
              </a:ext>
            </a:extLst>
          </p:cNvPr>
          <p:cNvSpPr/>
          <p:nvPr userDrawn="1"/>
        </p:nvSpPr>
        <p:spPr>
          <a:xfrm>
            <a:off x="8355854" y="4882344"/>
            <a:ext cx="3104309" cy="4208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6A83882-0647-4E9B-83A1-733307A4B0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8224" y="4851929"/>
            <a:ext cx="2698456" cy="39362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717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esenter Indi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76E5B-AE3B-4DDE-9C1C-6DC0BEF52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09/04/2019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9176B-E25B-4E98-BE79-25441498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5CC3D-11EE-44BA-817F-5C6ACB13C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EC6C8D-8AE1-4634-BEC3-93EF39F5A005}"/>
              </a:ext>
            </a:extLst>
          </p:cNvPr>
          <p:cNvSpPr/>
          <p:nvPr userDrawn="1"/>
        </p:nvSpPr>
        <p:spPr>
          <a:xfrm>
            <a:off x="2188621" y="16259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06DB222-BA1A-4AB4-8C2A-5B8E350FC9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71738" y="1655780"/>
            <a:ext cx="5579316" cy="886214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6000">
                <a:solidFill>
                  <a:schemeClr val="bg1"/>
                </a:solidFill>
                <a:latin typeface="Aleo-Light" panose="020F0302020204030203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0005AC-5F8F-46E9-AE1E-61581DE9011A}"/>
              </a:ext>
            </a:extLst>
          </p:cNvPr>
          <p:cNvSpPr/>
          <p:nvPr userDrawn="1"/>
        </p:nvSpPr>
        <p:spPr>
          <a:xfrm>
            <a:off x="723900" y="2857857"/>
            <a:ext cx="6091779" cy="1006820"/>
          </a:xfrm>
          <a:prstGeom prst="roundRect">
            <a:avLst>
              <a:gd name="adj" fmla="val 443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0F708A8-785C-4015-8572-6420FFC67D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017" y="2887680"/>
            <a:ext cx="5579316" cy="886214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6000">
                <a:solidFill>
                  <a:schemeClr val="bg1"/>
                </a:solidFill>
                <a:latin typeface="Aleo-Light" panose="020F0302020204030203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2AD007-6B62-4425-AFF5-A3E557BB251D}"/>
              </a:ext>
            </a:extLst>
          </p:cNvPr>
          <p:cNvSpPr/>
          <p:nvPr userDrawn="1"/>
        </p:nvSpPr>
        <p:spPr>
          <a:xfrm>
            <a:off x="6987110" y="4314914"/>
            <a:ext cx="2727327" cy="42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7DE09F0-5DA3-4669-B646-A952B77E1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69480" y="4298045"/>
            <a:ext cx="2370760" cy="39362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9BF093E-B739-439C-98E5-6A4A6924A04A}"/>
              </a:ext>
            </a:extLst>
          </p:cNvPr>
          <p:cNvSpPr/>
          <p:nvPr userDrawn="1"/>
        </p:nvSpPr>
        <p:spPr>
          <a:xfrm>
            <a:off x="8355854" y="4882344"/>
            <a:ext cx="3104309" cy="4208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F6A83882-0647-4E9B-83A1-733307A4B08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38224" y="4865475"/>
            <a:ext cx="2698456" cy="39362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555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848697"/>
            <a:ext cx="10736263" cy="4286991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 marL="538163" indent="-271463">
              <a:buClr>
                <a:schemeClr val="accent2"/>
              </a:buClr>
              <a:defRPr/>
            </a:lvl2pPr>
            <a:lvl3pPr marL="804863" indent="-266700">
              <a:buClr>
                <a:schemeClr val="accent2"/>
              </a:buClr>
              <a:defRPr/>
            </a:lvl3pPr>
            <a:lvl4pPr marL="1076325" indent="-271463">
              <a:buClr>
                <a:schemeClr val="accent2"/>
              </a:buClr>
              <a:defRPr/>
            </a:lvl4pPr>
            <a:lvl5pPr marL="1343025" indent="-266700">
              <a:buClr>
                <a:schemeClr val="accent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99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90000"/>
            <a:ext cx="5868000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A423077-22FD-483E-AF1C-8614FEFD47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01000" y="1898883"/>
            <a:ext cx="34591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180975" indent="-180975">
              <a:lnSpc>
                <a:spcPts val="1700"/>
              </a:lnSpc>
              <a:defRPr sz="1500"/>
            </a:lvl2pPr>
            <a:lvl3pPr marL="361950" indent="-180975">
              <a:lnSpc>
                <a:spcPts val="1700"/>
              </a:lnSpc>
              <a:defRPr sz="1500"/>
            </a:lvl3pPr>
            <a:lvl4pPr marL="542925" indent="-180975">
              <a:lnSpc>
                <a:spcPts val="1700"/>
              </a:lnSpc>
              <a:defRPr sz="1500"/>
            </a:lvl4pPr>
            <a:lvl5pPr marL="714375" indent="-171450">
              <a:lnSpc>
                <a:spcPts val="1700"/>
              </a:lnSpc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EC05E4F-5428-44AF-A5CB-D9599516EB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01000" y="2247900"/>
            <a:ext cx="3467100" cy="3735388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942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90000"/>
            <a:ext cx="5868000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22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ised Lists 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D9DD-3352-40AC-9E68-DE965A15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C5A11-273A-4DA9-9B84-3D4602336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99" y="1890000"/>
            <a:ext cx="2667001" cy="428699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BA025-7C27-4396-9399-50924559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BE742-4E65-4477-9CAA-20EC46E29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EE7C-9533-4B99-BD73-958D3AEC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9028C9-92E9-4E3C-A321-1AF000389C62}"/>
              </a:ext>
            </a:extLst>
          </p:cNvPr>
          <p:cNvSpPr/>
          <p:nvPr userDrawn="1"/>
        </p:nvSpPr>
        <p:spPr>
          <a:xfrm>
            <a:off x="9177337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DC2363E-E8DD-4DA5-ACF2-60F2D518EC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52268" y="1926958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CCB3E02-7D39-411E-AC9F-0B96B6043AF8}"/>
              </a:ext>
            </a:extLst>
          </p:cNvPr>
          <p:cNvSpPr/>
          <p:nvPr userDrawn="1"/>
        </p:nvSpPr>
        <p:spPr>
          <a:xfrm>
            <a:off x="6769418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B2AD625-C14A-4979-BC82-AD689B9C2D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4349" y="1926958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BB23CF8-F4AB-44D6-A879-F6FFDB4C0AC6}"/>
              </a:ext>
            </a:extLst>
          </p:cNvPr>
          <p:cNvSpPr/>
          <p:nvPr userDrawn="1"/>
        </p:nvSpPr>
        <p:spPr>
          <a:xfrm>
            <a:off x="4361499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FA5D489A-F730-4EEA-A8A1-3FDA42E3C0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36430" y="1926958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F9A19E8-5292-4078-A6B9-28A95171772A}"/>
              </a:ext>
            </a:extLst>
          </p:cNvPr>
          <p:cNvSpPr/>
          <p:nvPr userDrawn="1"/>
        </p:nvSpPr>
        <p:spPr>
          <a:xfrm>
            <a:off x="9177337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7FD8F8FE-5619-4140-B7D7-AD7DE30193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252268" y="4023641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190BB1F-AD02-43A1-BD63-03E2B699034C}"/>
              </a:ext>
            </a:extLst>
          </p:cNvPr>
          <p:cNvSpPr/>
          <p:nvPr userDrawn="1"/>
        </p:nvSpPr>
        <p:spPr>
          <a:xfrm>
            <a:off x="6769418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6ECDAC7C-4A27-442A-B552-DBE5D1683F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44349" y="4023641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EB31F03-FF6F-4C92-9104-77D5A856E553}"/>
              </a:ext>
            </a:extLst>
          </p:cNvPr>
          <p:cNvSpPr/>
          <p:nvPr userDrawn="1"/>
        </p:nvSpPr>
        <p:spPr>
          <a:xfrm>
            <a:off x="4361499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B37AF64F-FE7D-4AC3-8918-ECDA1A43B2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36430" y="4023641"/>
            <a:ext cx="2098676" cy="359042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5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CB0903FE-61A0-4CCC-B61D-CD0AAD06AA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86899" y="2400300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BE224226-E453-46A8-83BA-5202401BB0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40695" y="2400300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D0BDEDD-22D7-43DC-8079-5862E7F9DD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52268" y="2400300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98802624-2FCD-4DAB-A1CB-164C3A63FA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86899" y="4496246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F36D8BB7-5056-43F6-B7BD-E9F38A1840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40695" y="4496246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7A185FA1-53DA-48B2-A30D-2C39247E0F8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52268" y="4496246"/>
            <a:ext cx="2148207" cy="1485900"/>
          </a:xfrm>
        </p:spPr>
        <p:txBody>
          <a:bodyPr>
            <a:normAutofit/>
          </a:bodyPr>
          <a:lstStyle>
            <a:lvl1pPr marL="180975" indent="-180975">
              <a:lnSpc>
                <a:spcPts val="1800"/>
              </a:lnSpc>
              <a:buClr>
                <a:schemeClr val="accent2"/>
              </a:buClr>
              <a:defRPr sz="1500"/>
            </a:lvl1pPr>
            <a:lvl2pPr marL="361950" indent="-180975">
              <a:lnSpc>
                <a:spcPts val="1800"/>
              </a:lnSpc>
              <a:buClr>
                <a:schemeClr val="accent2"/>
              </a:buClr>
              <a:defRPr sz="1500"/>
            </a:lvl2pPr>
            <a:lvl3pPr marL="542925" indent="-180975">
              <a:lnSpc>
                <a:spcPts val="1800"/>
              </a:lnSpc>
              <a:buClr>
                <a:schemeClr val="accent2"/>
              </a:buClr>
              <a:defRPr sz="1500"/>
            </a:lvl3pPr>
            <a:lvl4pPr marL="714375" indent="-171450">
              <a:lnSpc>
                <a:spcPts val="1800"/>
              </a:lnSpc>
              <a:buClr>
                <a:schemeClr val="accent2"/>
              </a:buClr>
              <a:defRPr sz="1500"/>
            </a:lvl4pPr>
            <a:lvl5pPr marL="895350" indent="-180975">
              <a:lnSpc>
                <a:spcPts val="1800"/>
              </a:lnSpc>
              <a:buClr>
                <a:schemeClr val="accent2"/>
              </a:buCl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410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31F22E-4D0B-43FE-A471-7BC87D635360}"/>
              </a:ext>
            </a:extLst>
          </p:cNvPr>
          <p:cNvSpPr/>
          <p:nvPr userDrawn="1"/>
        </p:nvSpPr>
        <p:spPr>
          <a:xfrm>
            <a:off x="0" y="0"/>
            <a:ext cx="12192000" cy="427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FB181-8350-4020-BA93-F545A814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27484"/>
            <a:ext cx="10736263" cy="9667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EBCFD-3D69-44FE-BA9C-BCDEA0EDA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848697"/>
            <a:ext cx="10736263" cy="42869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F9687-F7D1-4816-8FBD-E090CB897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39360" y="6373546"/>
            <a:ext cx="2281556" cy="2190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/>
              <a:t>09/04/2019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B4039-8DCD-4B49-8AA5-767600B96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" y="6373546"/>
            <a:ext cx="4114800" cy="2190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FE9F8-BF5F-4CA5-A6C2-1E0E8C766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2837" y="6373546"/>
            <a:ext cx="2727326" cy="21907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CD018B5B-3FD1-43B0-9C50-E33EBAC66E2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CACD46-8447-4391-B12E-49ABE639099C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175" y="-15081"/>
            <a:ext cx="1476137" cy="45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2E2596-7BD8-E543-A8EB-975DF903CCB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6720840"/>
            <a:ext cx="185737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78D7"/>
                </a:solidFill>
                <a:latin typeface="Rockwell" panose="02060603020205020403" pitchFamily="18" charset="77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177428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76" r:id="rId4"/>
    <p:sldLayoutId id="2147483677" r:id="rId5"/>
    <p:sldLayoutId id="2147483650" r:id="rId6"/>
    <p:sldLayoutId id="2147483659" r:id="rId7"/>
    <p:sldLayoutId id="2147483665" r:id="rId8"/>
    <p:sldLayoutId id="2147483670" r:id="rId9"/>
    <p:sldLayoutId id="2147483671" r:id="rId10"/>
    <p:sldLayoutId id="2147483667" r:id="rId11"/>
    <p:sldLayoutId id="2147483666" r:id="rId12"/>
    <p:sldLayoutId id="2147483668" r:id="rId13"/>
    <p:sldLayoutId id="2147483669" r:id="rId14"/>
    <p:sldLayoutId id="2147483660" r:id="rId15"/>
    <p:sldLayoutId id="2147483672" r:id="rId16"/>
    <p:sldLayoutId id="2147483661" r:id="rId17"/>
    <p:sldLayoutId id="2147483673" r:id="rId18"/>
    <p:sldLayoutId id="2147483674" r:id="rId19"/>
    <p:sldLayoutId id="2147483679" r:id="rId20"/>
    <p:sldLayoutId id="2147483654" r:id="rId21"/>
    <p:sldLayoutId id="2147483675" r:id="rId22"/>
    <p:sldLayoutId id="2147483662" r:id="rId23"/>
    <p:sldLayoutId id="2147483655" r:id="rId24"/>
    <p:sldLayoutId id="2147483678" r:id="rId25"/>
    <p:sldLayoutId id="2147483663" r:id="rId26"/>
    <p:sldLayoutId id="2147483664" r:id="rId2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5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5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5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3500"/>
        </a:lnSpc>
        <a:spcBef>
          <a:spcPts val="0"/>
        </a:spcBef>
        <a:buClr>
          <a:schemeClr val="accent2"/>
        </a:buClr>
        <a:buFont typeface="Arial" panose="020B0604020202020204" pitchFamily="34" charset="0"/>
        <a:buChar char="•"/>
        <a:defRPr sz="25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1" userDrawn="1">
          <p15:clr>
            <a:srgbClr val="F26B43"/>
          </p15:clr>
        </p15:guide>
        <p15:guide id="2" pos="1488" userDrawn="1">
          <p15:clr>
            <a:srgbClr val="F26B43"/>
          </p15:clr>
        </p15:guide>
        <p15:guide id="3" pos="1598" userDrawn="1">
          <p15:clr>
            <a:srgbClr val="F26B43"/>
          </p15:clr>
        </p15:guide>
        <p15:guide id="4" pos="2635" userDrawn="1">
          <p15:clr>
            <a:srgbClr val="F26B43"/>
          </p15:clr>
        </p15:guide>
        <p15:guide id="5" pos="2741" userDrawn="1">
          <p15:clr>
            <a:srgbClr val="F26B43"/>
          </p15:clr>
        </p15:guide>
        <p15:guide id="6" pos="3782" userDrawn="1">
          <p15:clr>
            <a:srgbClr val="F26B43"/>
          </p15:clr>
        </p15:guide>
        <p15:guide id="7" pos="3893" userDrawn="1">
          <p15:clr>
            <a:srgbClr val="F26B43"/>
          </p15:clr>
        </p15:guide>
        <p15:guide id="8" pos="4930" userDrawn="1">
          <p15:clr>
            <a:srgbClr val="F26B43"/>
          </p15:clr>
        </p15:guide>
        <p15:guide id="9" pos="5040" userDrawn="1">
          <p15:clr>
            <a:srgbClr val="F26B43"/>
          </p15:clr>
        </p15:guide>
        <p15:guide id="10" pos="6082" userDrawn="1">
          <p15:clr>
            <a:srgbClr val="F26B43"/>
          </p15:clr>
        </p15:guide>
        <p15:guide id="11" pos="6192" userDrawn="1">
          <p15:clr>
            <a:srgbClr val="F26B43"/>
          </p15:clr>
        </p15:guide>
        <p15:guide id="12" pos="7219" userDrawn="1">
          <p15:clr>
            <a:srgbClr val="F26B43"/>
          </p15:clr>
        </p15:guide>
        <p15:guide id="13" orient="horz" pos="2513" userDrawn="1">
          <p15:clr>
            <a:srgbClr val="F26B43"/>
          </p15:clr>
        </p15:guide>
        <p15:guide id="14" orient="horz" pos="456" userDrawn="1">
          <p15:clr>
            <a:srgbClr val="F26B43"/>
          </p15:clr>
        </p15:guide>
        <p15:guide id="15" orient="horz" pos="1219" userDrawn="1">
          <p15:clr>
            <a:srgbClr val="F26B43"/>
          </p15:clr>
        </p15:guide>
        <p15:guide id="17" orient="horz" pos="269" userDrawn="1">
          <p15:clr>
            <a:srgbClr val="F26B43"/>
          </p15:clr>
        </p15:guide>
        <p15:guide id="18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02C7D8-8500-47F9-BD41-16F6935B2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Presentation </a:t>
            </a:r>
            <a:br>
              <a:rPr lang="en-GB" dirty="0"/>
            </a:br>
            <a:r>
              <a:rPr lang="en-GB" dirty="0"/>
              <a:t>title style – option 1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3684E40-B2E7-44E1-BEA0-92D94BEBB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Day Month Year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DCA9C-A1C6-4711-9363-C51D2E33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E9BA8-7934-424F-9709-FAD89841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05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6564B5-7878-4C92-AE4A-1DEF3D11B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Quote style slide a cum </a:t>
            </a:r>
            <a:r>
              <a:rPr lang="en-GB" dirty="0" err="1"/>
              <a:t>volo</a:t>
            </a:r>
            <a:r>
              <a:rPr lang="en-GB" dirty="0"/>
              <a:t> dent. </a:t>
            </a:r>
            <a:r>
              <a:rPr lang="en-GB" dirty="0" err="1"/>
              <a:t>Aque</a:t>
            </a:r>
            <a:r>
              <a:rPr lang="en-GB" dirty="0"/>
              <a:t> </a:t>
            </a:r>
            <a:r>
              <a:rPr lang="en-GB" dirty="0" err="1"/>
              <a:t>peliquam</a:t>
            </a:r>
            <a:r>
              <a:rPr lang="en-GB" dirty="0"/>
              <a:t>, </a:t>
            </a:r>
            <a:r>
              <a:rPr lang="en-GB" dirty="0" err="1"/>
              <a:t>estiorr</a:t>
            </a:r>
            <a:r>
              <a:rPr lang="en-GB" dirty="0"/>
              <a:t> </a:t>
            </a:r>
            <a:r>
              <a:rPr lang="en-GB" dirty="0" err="1"/>
              <a:t>uptatistrum</a:t>
            </a:r>
            <a:r>
              <a:rPr lang="en-GB" dirty="0"/>
              <a:t> </a:t>
            </a:r>
            <a:r>
              <a:rPr lang="en-GB" dirty="0" err="1"/>
              <a:t>rernat</a:t>
            </a:r>
            <a:r>
              <a:rPr lang="en-GB" dirty="0"/>
              <a:t> </a:t>
            </a:r>
            <a:r>
              <a:rPr lang="en-GB" dirty="0" err="1"/>
              <a:t>plabore</a:t>
            </a:r>
            <a:r>
              <a:rPr lang="en-GB" dirty="0"/>
              <a:t> </a:t>
            </a:r>
            <a:r>
              <a:rPr lang="en-GB" dirty="0" err="1"/>
              <a:t>ndandistium</a:t>
            </a:r>
            <a:r>
              <a:rPr lang="en-GB" dirty="0"/>
              <a:t> </a:t>
            </a:r>
            <a:r>
              <a:rPr lang="en-GB" dirty="0" err="1"/>
              <a:t>eaquam</a:t>
            </a:r>
            <a:r>
              <a:rPr lang="en-GB" dirty="0"/>
              <a:t> as </a:t>
            </a:r>
            <a:r>
              <a:rPr lang="en-GB" dirty="0" err="1"/>
              <a:t>dolor</a:t>
            </a:r>
            <a:r>
              <a:rPr lang="en-GB" dirty="0"/>
              <a:t> maxim </a:t>
            </a:r>
            <a:r>
              <a:rPr lang="en-GB" dirty="0" err="1"/>
              <a:t>sequost</a:t>
            </a:r>
            <a:r>
              <a:rPr lang="en-GB" dirty="0"/>
              <a:t>, </a:t>
            </a:r>
            <a:r>
              <a:rPr lang="en-GB" dirty="0" err="1"/>
              <a:t>tota</a:t>
            </a:r>
            <a:r>
              <a:rPr lang="en-GB" dirty="0"/>
              <a:t> </a:t>
            </a:r>
            <a:r>
              <a:rPr lang="en-GB" dirty="0" err="1"/>
              <a:t>voluptatur</a:t>
            </a:r>
            <a:r>
              <a:rPr lang="en-GB" dirty="0"/>
              <a:t> </a:t>
            </a:r>
            <a:r>
              <a:rPr lang="en-GB" dirty="0" err="1"/>
              <a:t>offictor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aliqui</a:t>
            </a:r>
            <a:r>
              <a:rPr lang="en-GB" dirty="0"/>
              <a:t> </a:t>
            </a:r>
            <a:r>
              <a:rPr lang="en-GB" dirty="0" err="1"/>
              <a:t>blaccuptatet</a:t>
            </a:r>
            <a:r>
              <a:rPr lang="en-GB" dirty="0"/>
              <a:t> </a:t>
            </a:r>
            <a:r>
              <a:rPr lang="en-GB" dirty="0" err="1"/>
              <a:t>liqui</a:t>
            </a:r>
            <a:r>
              <a:rPr lang="en-GB" dirty="0"/>
              <a:t> </a:t>
            </a:r>
            <a:r>
              <a:rPr lang="en-GB" dirty="0" err="1"/>
              <a:t>opti</a:t>
            </a:r>
            <a:r>
              <a:rPr lang="en-GB" dirty="0"/>
              <a:t> </a:t>
            </a:r>
            <a:r>
              <a:rPr lang="en-GB" dirty="0" err="1"/>
              <a:t>senis</a:t>
            </a:r>
            <a:r>
              <a:rPr lang="en-GB" dirty="0"/>
              <a:t> </a:t>
            </a:r>
            <a:r>
              <a:rPr lang="en-GB" dirty="0" err="1"/>
              <a:t>exerovid</a:t>
            </a:r>
            <a:r>
              <a:rPr lang="en-GB" dirty="0"/>
              <a:t> que </a:t>
            </a:r>
            <a:r>
              <a:rPr lang="en-GB" dirty="0" err="1"/>
              <a:t>soluptas</a:t>
            </a:r>
            <a:r>
              <a:rPr lang="en-GB" dirty="0"/>
              <a:t> delenda </a:t>
            </a:r>
            <a:r>
              <a:rPr lang="en-GB" dirty="0" err="1"/>
              <a:t>ipsae</a:t>
            </a:r>
            <a:r>
              <a:rPr lang="en-GB" dirty="0"/>
              <a:t> </a:t>
            </a:r>
            <a:r>
              <a:rPr lang="en-GB" dirty="0" err="1"/>
              <a:t>delit</a:t>
            </a:r>
            <a:r>
              <a:rPr lang="en-GB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98548-1C93-4986-89F3-3C590219F9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46DF9-C93B-4579-99A6-C48E253A20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153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6564B5-7878-4C92-AE4A-1DEF3D11BE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Quote style slide a cum </a:t>
            </a:r>
            <a:r>
              <a:rPr lang="en-GB" dirty="0" err="1"/>
              <a:t>volo</a:t>
            </a:r>
            <a:r>
              <a:rPr lang="en-GB" dirty="0"/>
              <a:t> dent. </a:t>
            </a:r>
            <a:r>
              <a:rPr lang="en-GB" dirty="0" err="1"/>
              <a:t>Aque</a:t>
            </a:r>
            <a:r>
              <a:rPr lang="en-GB" dirty="0"/>
              <a:t> </a:t>
            </a:r>
            <a:r>
              <a:rPr lang="en-GB" dirty="0" err="1"/>
              <a:t>peliquam</a:t>
            </a:r>
            <a:r>
              <a:rPr lang="en-GB" dirty="0"/>
              <a:t>, </a:t>
            </a:r>
            <a:r>
              <a:rPr lang="en-GB" dirty="0" err="1"/>
              <a:t>estiorr</a:t>
            </a:r>
            <a:r>
              <a:rPr lang="en-GB" dirty="0"/>
              <a:t> </a:t>
            </a:r>
            <a:r>
              <a:rPr lang="en-GB" dirty="0" err="1"/>
              <a:t>uptatistrum</a:t>
            </a:r>
            <a:r>
              <a:rPr lang="en-GB" dirty="0"/>
              <a:t> </a:t>
            </a:r>
            <a:r>
              <a:rPr lang="en-GB" dirty="0" err="1"/>
              <a:t>rernat</a:t>
            </a:r>
            <a:r>
              <a:rPr lang="en-GB" dirty="0"/>
              <a:t> </a:t>
            </a:r>
            <a:r>
              <a:rPr lang="en-GB" dirty="0" err="1"/>
              <a:t>plabore</a:t>
            </a:r>
            <a:r>
              <a:rPr lang="en-GB" dirty="0"/>
              <a:t> </a:t>
            </a:r>
            <a:r>
              <a:rPr lang="en-GB" dirty="0" err="1"/>
              <a:t>ndandistium</a:t>
            </a:r>
            <a:r>
              <a:rPr lang="en-GB" dirty="0"/>
              <a:t> </a:t>
            </a:r>
            <a:r>
              <a:rPr lang="en-GB" dirty="0" err="1"/>
              <a:t>eaquam</a:t>
            </a:r>
            <a:r>
              <a:rPr lang="en-GB" dirty="0"/>
              <a:t> as </a:t>
            </a:r>
            <a:r>
              <a:rPr lang="en-GB" dirty="0" err="1"/>
              <a:t>dolor</a:t>
            </a:r>
            <a:r>
              <a:rPr lang="en-GB" dirty="0"/>
              <a:t> maxim </a:t>
            </a:r>
            <a:r>
              <a:rPr lang="en-GB" dirty="0" err="1"/>
              <a:t>sequost</a:t>
            </a:r>
            <a:r>
              <a:rPr lang="en-GB" dirty="0"/>
              <a:t>, </a:t>
            </a:r>
            <a:r>
              <a:rPr lang="en-GB" dirty="0" err="1"/>
              <a:t>tota</a:t>
            </a:r>
            <a:r>
              <a:rPr lang="en-GB" dirty="0"/>
              <a:t> </a:t>
            </a:r>
            <a:r>
              <a:rPr lang="en-GB" dirty="0" err="1"/>
              <a:t>voluptatur</a:t>
            </a:r>
            <a:r>
              <a:rPr lang="en-GB" dirty="0"/>
              <a:t> </a:t>
            </a:r>
            <a:r>
              <a:rPr lang="en-GB" dirty="0" err="1"/>
              <a:t>offictor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aliqui</a:t>
            </a:r>
            <a:r>
              <a:rPr lang="en-GB" dirty="0"/>
              <a:t> </a:t>
            </a:r>
            <a:r>
              <a:rPr lang="en-GB" dirty="0" err="1"/>
              <a:t>blaccuptatet</a:t>
            </a:r>
            <a:r>
              <a:rPr lang="en-GB" dirty="0"/>
              <a:t> </a:t>
            </a:r>
            <a:r>
              <a:rPr lang="en-GB" dirty="0" err="1"/>
              <a:t>liqui</a:t>
            </a:r>
            <a:r>
              <a:rPr lang="en-GB" dirty="0"/>
              <a:t> </a:t>
            </a:r>
            <a:r>
              <a:rPr lang="en-GB" dirty="0" err="1"/>
              <a:t>opti</a:t>
            </a:r>
            <a:r>
              <a:rPr lang="en-GB" dirty="0"/>
              <a:t> </a:t>
            </a:r>
            <a:r>
              <a:rPr lang="en-GB" dirty="0" err="1"/>
              <a:t>senis</a:t>
            </a:r>
            <a:r>
              <a:rPr lang="en-GB" dirty="0"/>
              <a:t> </a:t>
            </a:r>
            <a:r>
              <a:rPr lang="en-GB" dirty="0" err="1"/>
              <a:t>exerovid</a:t>
            </a:r>
            <a:r>
              <a:rPr lang="en-GB" dirty="0"/>
              <a:t> que </a:t>
            </a:r>
            <a:r>
              <a:rPr lang="en-GB" dirty="0" err="1"/>
              <a:t>soluptas</a:t>
            </a:r>
            <a:r>
              <a:rPr lang="en-GB" dirty="0"/>
              <a:t> delenda </a:t>
            </a:r>
            <a:r>
              <a:rPr lang="en-GB" dirty="0" err="1"/>
              <a:t>ipsae</a:t>
            </a:r>
            <a:r>
              <a:rPr lang="en-GB" dirty="0"/>
              <a:t> </a:t>
            </a:r>
            <a:r>
              <a:rPr lang="en-GB" dirty="0" err="1"/>
              <a:t>delit</a:t>
            </a:r>
            <a:r>
              <a:rPr lang="en-GB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F98548-1C93-4986-89F3-3C590219F9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46DF9-C93B-4579-99A6-C48E253A20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19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9BBBA2A-B2A2-4B8F-A800-C9C9C84A2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Icons page header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0F2B4A-D31C-4F34-B735-45B1E7439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 text style </a:t>
            </a:r>
            <a:r>
              <a:rPr lang="en-GB" dirty="0" err="1"/>
              <a:t>pedit</a:t>
            </a:r>
            <a:r>
              <a:rPr lang="en-GB" dirty="0"/>
              <a:t> </a:t>
            </a:r>
            <a:r>
              <a:rPr lang="en-GB" dirty="0" err="1"/>
              <a:t>volore</a:t>
            </a:r>
            <a:r>
              <a:rPr lang="en-GB" dirty="0"/>
              <a:t> qui </a:t>
            </a:r>
            <a:r>
              <a:rPr lang="en-GB" dirty="0" err="1"/>
              <a:t>dolupta</a:t>
            </a:r>
            <a:r>
              <a:rPr lang="en-GB" dirty="0"/>
              <a:t>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vendeliquos</a:t>
            </a:r>
            <a:r>
              <a:rPr lang="en-GB" dirty="0"/>
              <a:t> </a:t>
            </a:r>
            <a:r>
              <a:rPr lang="en-GB" dirty="0" err="1"/>
              <a:t>coresto</a:t>
            </a:r>
            <a:r>
              <a:rPr lang="en-GB" dirty="0"/>
              <a:t> </a:t>
            </a:r>
            <a:r>
              <a:rPr lang="en-GB" dirty="0" err="1"/>
              <a:t>blaces</a:t>
            </a:r>
            <a:r>
              <a:rPr lang="en-GB" dirty="0"/>
              <a:t> </a:t>
            </a:r>
            <a:r>
              <a:rPr lang="en-GB" dirty="0" err="1"/>
              <a:t>maiorem</a:t>
            </a:r>
            <a:r>
              <a:rPr lang="en-GB" dirty="0"/>
              <a:t> </a:t>
            </a:r>
            <a:r>
              <a:rPr lang="en-GB" dirty="0" err="1"/>
              <a:t>oluptu</a:t>
            </a:r>
            <a:r>
              <a:rPr lang="en-GB" dirty="0"/>
              <a:t> </a:t>
            </a:r>
            <a:r>
              <a:rPr lang="en-GB" dirty="0" err="1"/>
              <a:t>sanda</a:t>
            </a:r>
            <a:r>
              <a:rPr lang="en-GB" dirty="0"/>
              <a:t> nihil </a:t>
            </a:r>
            <a:r>
              <a:rPr lang="en-GB" dirty="0" err="1"/>
              <a:t>maximil</a:t>
            </a:r>
            <a:r>
              <a:rPr lang="en-GB" dirty="0"/>
              <a:t> </a:t>
            </a:r>
            <a:r>
              <a:rPr lang="en-GB" dirty="0" err="1"/>
              <a:t>laboreh</a:t>
            </a:r>
            <a:r>
              <a:rPr lang="en-GB" dirty="0"/>
              <a:t>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vendeliquos</a:t>
            </a:r>
            <a:r>
              <a:rPr lang="en-GB" dirty="0"/>
              <a:t> </a:t>
            </a:r>
            <a:r>
              <a:rPr lang="en-GB" dirty="0" err="1"/>
              <a:t>coresto</a:t>
            </a:r>
            <a:r>
              <a:rPr lang="en-GB" dirty="0"/>
              <a:t> </a:t>
            </a:r>
            <a:r>
              <a:rPr lang="en-GB" dirty="0" err="1"/>
              <a:t>blaces</a:t>
            </a:r>
            <a:r>
              <a:rPr lang="en-GB" dirty="0"/>
              <a:t> </a:t>
            </a:r>
            <a:r>
              <a:rPr lang="en-GB" dirty="0" err="1"/>
              <a:t>maiorem</a:t>
            </a:r>
            <a:r>
              <a:rPr lang="en-GB" dirty="0"/>
              <a:t> </a:t>
            </a:r>
            <a:r>
              <a:rPr lang="en-GB" dirty="0" err="1"/>
              <a:t>oluptu</a:t>
            </a:r>
            <a:r>
              <a:rPr lang="en-GB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4EE450-F480-4016-9403-E40DD665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DB8C7-2306-4C8C-A7AA-234E688A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12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5F8AFA-C054-49B9-9DA0-A3002529C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92" y="1897062"/>
            <a:ext cx="603387" cy="5954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B797E9-3205-4AD5-A867-4A0CBF86B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92" y="2758122"/>
            <a:ext cx="603387" cy="5954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899CD2-9020-4F83-885B-25BBF6C2B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92" y="3619182"/>
            <a:ext cx="603387" cy="5954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48AC71-35A7-41AD-8188-F701D84FC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892" y="4477260"/>
            <a:ext cx="603387" cy="59543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E5D2260-9339-4C8A-BEAC-C783749E5ACD}"/>
              </a:ext>
            </a:extLst>
          </p:cNvPr>
          <p:cNvSpPr txBox="1"/>
          <p:nvPr/>
        </p:nvSpPr>
        <p:spPr>
          <a:xfrm>
            <a:off x="8001000" y="2025500"/>
            <a:ext cx="3459162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GB" sz="1600" dirty="0"/>
              <a:t>Text small style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70C639D-6D2B-4BD9-AF27-B4CC23EA5A25}"/>
              </a:ext>
            </a:extLst>
          </p:cNvPr>
          <p:cNvSpPr txBox="1"/>
          <p:nvPr/>
        </p:nvSpPr>
        <p:spPr>
          <a:xfrm>
            <a:off x="8000999" y="2763450"/>
            <a:ext cx="3459163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dirty="0"/>
              <a:t>Use appropriate icon from </a:t>
            </a:r>
          </a:p>
          <a:p>
            <a:r>
              <a:rPr lang="en-US" sz="1600" dirty="0"/>
              <a:t>the Group Brand Asset Library</a:t>
            </a:r>
            <a:endParaRPr lang="en-GB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487468-E70D-4EED-8970-B45BCDCB2D85}"/>
              </a:ext>
            </a:extLst>
          </p:cNvPr>
          <p:cNvSpPr txBox="1"/>
          <p:nvPr/>
        </p:nvSpPr>
        <p:spPr>
          <a:xfrm>
            <a:off x="8000999" y="4482588"/>
            <a:ext cx="3459163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dirty="0"/>
              <a:t>Use appropriate icon from </a:t>
            </a:r>
          </a:p>
          <a:p>
            <a:r>
              <a:rPr lang="en-US" sz="1600" dirty="0"/>
              <a:t>the Group Brand Asset Library</a:t>
            </a:r>
            <a:endParaRPr lang="en-GB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2D85F2-DEA7-495C-BCFD-17FFC0447FB1}"/>
              </a:ext>
            </a:extLst>
          </p:cNvPr>
          <p:cNvSpPr txBox="1"/>
          <p:nvPr/>
        </p:nvSpPr>
        <p:spPr>
          <a:xfrm>
            <a:off x="8000999" y="3624510"/>
            <a:ext cx="3459163" cy="5847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600" dirty="0"/>
              <a:t>Use appropriate icon from </a:t>
            </a:r>
          </a:p>
          <a:p>
            <a:r>
              <a:rPr lang="en-US" sz="1600" dirty="0"/>
              <a:t>the Group Brand Asset Library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74474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AB2F81-6706-4574-98CE-F8984CCE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Photography page header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FDAF48-3FB7-4D82-94F5-66045A899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 text style </a:t>
            </a:r>
            <a:r>
              <a:rPr lang="en-GB" dirty="0" err="1"/>
              <a:t>pedit</a:t>
            </a:r>
            <a:r>
              <a:rPr lang="en-GB" dirty="0"/>
              <a:t> </a:t>
            </a:r>
            <a:r>
              <a:rPr lang="en-GB" dirty="0" err="1"/>
              <a:t>volore</a:t>
            </a:r>
            <a:r>
              <a:rPr lang="en-GB" dirty="0"/>
              <a:t> qui </a:t>
            </a:r>
            <a:r>
              <a:rPr lang="en-GB" dirty="0" err="1"/>
              <a:t>dolupta</a:t>
            </a:r>
            <a:r>
              <a:rPr lang="en-GB" dirty="0"/>
              <a:t>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vendeliquos</a:t>
            </a:r>
            <a:r>
              <a:rPr lang="en-GB" dirty="0"/>
              <a:t> </a:t>
            </a:r>
            <a:r>
              <a:rPr lang="en-GB" dirty="0" err="1"/>
              <a:t>coresto</a:t>
            </a:r>
            <a:r>
              <a:rPr lang="en-GB" dirty="0"/>
              <a:t> </a:t>
            </a:r>
            <a:r>
              <a:rPr lang="en-GB" dirty="0" err="1"/>
              <a:t>blaces</a:t>
            </a:r>
            <a:r>
              <a:rPr lang="en-GB" dirty="0"/>
              <a:t> </a:t>
            </a:r>
            <a:r>
              <a:rPr lang="en-GB" dirty="0" err="1"/>
              <a:t>maiorem</a:t>
            </a:r>
            <a:r>
              <a:rPr lang="en-GB" dirty="0"/>
              <a:t> </a:t>
            </a:r>
            <a:r>
              <a:rPr lang="en-GB" dirty="0" err="1"/>
              <a:t>oluptu</a:t>
            </a:r>
            <a:r>
              <a:rPr lang="en-GB" dirty="0"/>
              <a:t> </a:t>
            </a:r>
            <a:r>
              <a:rPr lang="en-GB" dirty="0" err="1"/>
              <a:t>sanda</a:t>
            </a:r>
            <a:r>
              <a:rPr lang="en-GB" dirty="0"/>
              <a:t> nihil </a:t>
            </a:r>
            <a:r>
              <a:rPr lang="en-GB" dirty="0" err="1"/>
              <a:t>maximil</a:t>
            </a:r>
            <a:r>
              <a:rPr lang="en-GB" dirty="0"/>
              <a:t> </a:t>
            </a:r>
            <a:r>
              <a:rPr lang="en-GB" dirty="0" err="1"/>
              <a:t>laboreh</a:t>
            </a:r>
            <a:r>
              <a:rPr lang="en-GB" dirty="0"/>
              <a:t>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vendeliquos</a:t>
            </a:r>
            <a:r>
              <a:rPr lang="en-GB" dirty="0"/>
              <a:t> </a:t>
            </a:r>
            <a:r>
              <a:rPr lang="en-GB" dirty="0" err="1"/>
              <a:t>coresto</a:t>
            </a:r>
            <a:r>
              <a:rPr lang="en-GB" dirty="0"/>
              <a:t> </a:t>
            </a:r>
            <a:r>
              <a:rPr lang="en-GB" dirty="0" err="1"/>
              <a:t>blaces</a:t>
            </a:r>
            <a:r>
              <a:rPr lang="en-GB" dirty="0"/>
              <a:t> </a:t>
            </a:r>
            <a:r>
              <a:rPr lang="en-GB" dirty="0" err="1"/>
              <a:t>maiorem</a:t>
            </a:r>
            <a:r>
              <a:rPr lang="en-GB" dirty="0"/>
              <a:t> </a:t>
            </a:r>
            <a:r>
              <a:rPr lang="en-GB" dirty="0" err="1"/>
              <a:t>oluptu</a:t>
            </a:r>
            <a:r>
              <a:rPr lang="en-GB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B2760-72AF-4CD5-BB5F-28AE5700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D412D-9DCF-4178-A347-DD93E1EE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13</a:t>
            </a:fld>
            <a:endParaRPr lang="en-GB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AA13586-3F1C-4D08-AEA1-C3C20C0944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" t="15402" r="40232"/>
          <a:stretch/>
        </p:blipFill>
        <p:spPr>
          <a:xfrm>
            <a:off x="7002780" y="1935163"/>
            <a:ext cx="4457383" cy="4194175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F775E7-CBB8-40B0-8403-94E735F9DC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32084" y="4836676"/>
            <a:ext cx="1006475" cy="1292662"/>
          </a:xfrm>
        </p:spPr>
        <p:txBody>
          <a:bodyPr anchor="b" anchorCtr="0">
            <a:spAutoFit/>
          </a:bodyPr>
          <a:lstStyle/>
          <a:p>
            <a:r>
              <a:rPr lang="en-GB" sz="1400" dirty="0"/>
              <a:t>Caption style re </a:t>
            </a:r>
            <a:r>
              <a:rPr lang="en-GB" sz="1400" dirty="0" err="1"/>
              <a:t>conseque</a:t>
            </a:r>
            <a:r>
              <a:rPr lang="en-GB" sz="1400" dirty="0"/>
              <a:t> </a:t>
            </a:r>
            <a:r>
              <a:rPr lang="en-GB" sz="1400" dirty="0" err="1"/>
              <a:t>laccatus</a:t>
            </a:r>
            <a:r>
              <a:rPr lang="en-GB" sz="1400" dirty="0"/>
              <a:t> </a:t>
            </a:r>
            <a:r>
              <a:rPr lang="en-GB" sz="1400" dirty="0" err="1"/>
              <a:t>excestias</a:t>
            </a:r>
            <a:r>
              <a:rPr lang="en-GB" sz="1400" dirty="0"/>
              <a:t> </a:t>
            </a:r>
            <a:r>
              <a:rPr lang="en-GB" sz="1400" dirty="0" err="1"/>
              <a:t>nis</a:t>
            </a:r>
            <a:r>
              <a:rPr lang="en-GB" sz="1400" dirty="0"/>
              <a:t> </a:t>
            </a:r>
            <a:r>
              <a:rPr lang="en-GB" sz="1400" dirty="0" err="1"/>
              <a:t>destiur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83053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5AB2F81-6706-4574-98CE-F8984CCE3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Photography page header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AFDAF48-3FB7-4D82-94F5-66045A899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 text style </a:t>
            </a:r>
            <a:r>
              <a:rPr lang="en-GB" dirty="0" err="1"/>
              <a:t>pedit</a:t>
            </a:r>
            <a:r>
              <a:rPr lang="en-GB" dirty="0"/>
              <a:t> </a:t>
            </a:r>
            <a:r>
              <a:rPr lang="en-GB" dirty="0" err="1"/>
              <a:t>volore</a:t>
            </a:r>
            <a:r>
              <a:rPr lang="en-GB" dirty="0"/>
              <a:t> qui </a:t>
            </a:r>
            <a:r>
              <a:rPr lang="en-GB" dirty="0" err="1"/>
              <a:t>dolupta</a:t>
            </a:r>
            <a:r>
              <a:rPr lang="en-GB" dirty="0"/>
              <a:t>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vendeliquos</a:t>
            </a:r>
            <a:r>
              <a:rPr lang="en-GB" dirty="0"/>
              <a:t> </a:t>
            </a:r>
            <a:r>
              <a:rPr lang="en-GB" dirty="0" err="1"/>
              <a:t>coresto</a:t>
            </a:r>
            <a:r>
              <a:rPr lang="en-GB" dirty="0"/>
              <a:t> </a:t>
            </a:r>
            <a:r>
              <a:rPr lang="en-GB" dirty="0" err="1"/>
              <a:t>blaces</a:t>
            </a:r>
            <a:r>
              <a:rPr lang="en-GB" dirty="0"/>
              <a:t> </a:t>
            </a:r>
            <a:r>
              <a:rPr lang="en-GB" dirty="0" err="1"/>
              <a:t>maiorem</a:t>
            </a:r>
            <a:r>
              <a:rPr lang="en-GB" dirty="0"/>
              <a:t> </a:t>
            </a:r>
            <a:r>
              <a:rPr lang="en-GB" dirty="0" err="1"/>
              <a:t>oluptu</a:t>
            </a:r>
            <a:r>
              <a:rPr lang="en-GB" dirty="0"/>
              <a:t> </a:t>
            </a:r>
            <a:r>
              <a:rPr lang="en-GB" dirty="0" err="1"/>
              <a:t>sanda</a:t>
            </a:r>
            <a:r>
              <a:rPr lang="en-GB" dirty="0"/>
              <a:t> nihil </a:t>
            </a:r>
            <a:r>
              <a:rPr lang="en-GB" dirty="0" err="1"/>
              <a:t>maximil</a:t>
            </a:r>
            <a:r>
              <a:rPr lang="en-GB" dirty="0"/>
              <a:t> </a:t>
            </a:r>
            <a:r>
              <a:rPr lang="en-GB" dirty="0" err="1"/>
              <a:t>laboreh</a:t>
            </a:r>
            <a:r>
              <a:rPr lang="en-GB" dirty="0"/>
              <a:t>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vendeliquos</a:t>
            </a:r>
            <a:r>
              <a:rPr lang="en-GB" dirty="0"/>
              <a:t> </a:t>
            </a:r>
            <a:r>
              <a:rPr lang="en-GB" dirty="0" err="1"/>
              <a:t>coresto</a:t>
            </a:r>
            <a:r>
              <a:rPr lang="en-GB" dirty="0"/>
              <a:t> </a:t>
            </a:r>
            <a:r>
              <a:rPr lang="en-GB" dirty="0" err="1"/>
              <a:t>blaces</a:t>
            </a:r>
            <a:r>
              <a:rPr lang="en-GB" dirty="0"/>
              <a:t> </a:t>
            </a:r>
            <a:r>
              <a:rPr lang="en-GB" dirty="0" err="1"/>
              <a:t>maiorem</a:t>
            </a:r>
            <a:r>
              <a:rPr lang="en-GB" dirty="0"/>
              <a:t> </a:t>
            </a:r>
            <a:r>
              <a:rPr lang="en-GB" dirty="0" err="1"/>
              <a:t>oluptu</a:t>
            </a:r>
            <a:r>
              <a:rPr lang="en-GB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B2760-72AF-4CD5-BB5F-28AE57008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D412D-9DCF-4178-A347-DD93E1EE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14</a:t>
            </a:fld>
            <a:endParaRPr lang="en-GB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BB7A849-6E32-4AF2-AB86-C184FB3715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9955"/>
          <a:stretch/>
        </p:blipFill>
        <p:spPr>
          <a:xfrm>
            <a:off x="7002780" y="1935163"/>
            <a:ext cx="4457383" cy="4194175"/>
          </a:xfrm>
        </p:spPr>
      </p:pic>
    </p:spTree>
    <p:extLst>
      <p:ext uri="{BB962C8B-B14F-4D97-AF65-F5344CB8AC3E}">
        <p14:creationId xmlns:p14="http://schemas.microsoft.com/office/powerpoint/2010/main" val="198487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62C281-ADCA-41E7-A233-ECF19C78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Photography page header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4FF1D-3AD6-40F3-B21E-4B8B20A8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11A17-3280-4841-B52E-F062006E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6536AA38-433F-4A9A-A35A-5C3DC1DAA3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r="14572"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39B37C-2DB1-4403-8214-3882F6C3F4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Bullet text small style</a:t>
            </a:r>
          </a:p>
          <a:p>
            <a:r>
              <a:rPr lang="en-GB" dirty="0" err="1"/>
              <a:t>Vitendiatum</a:t>
            </a:r>
            <a:r>
              <a:rPr lang="en-GB" dirty="0"/>
              <a:t> </a:t>
            </a:r>
            <a:r>
              <a:rPr lang="en-GB" dirty="0" err="1"/>
              <a:t>utem</a:t>
            </a:r>
            <a:r>
              <a:rPr lang="en-GB" dirty="0"/>
              <a:t> </a:t>
            </a:r>
          </a:p>
          <a:p>
            <a:r>
              <a:rPr lang="en-GB" dirty="0" err="1"/>
              <a:t>Leum</a:t>
            </a:r>
            <a:r>
              <a:rPr lang="en-GB" dirty="0"/>
              <a:t> </a:t>
            </a:r>
            <a:r>
              <a:rPr lang="en-GB" dirty="0" err="1"/>
              <a:t>repedi</a:t>
            </a:r>
            <a:r>
              <a:rPr lang="en-GB" dirty="0"/>
              <a:t>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eosand</a:t>
            </a:r>
            <a:endParaRPr lang="en-GB" dirty="0"/>
          </a:p>
          <a:p>
            <a:r>
              <a:rPr lang="en-GB" dirty="0" err="1"/>
              <a:t>Aqui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et </a:t>
            </a:r>
            <a:r>
              <a:rPr lang="en-GB" dirty="0" err="1"/>
              <a:t>modis</a:t>
            </a:r>
            <a:r>
              <a:rPr lang="en-GB" dirty="0"/>
              <a:t> </a:t>
            </a:r>
            <a:r>
              <a:rPr lang="en-GB" dirty="0" err="1"/>
              <a:t>sime</a:t>
            </a:r>
            <a:endParaRPr lang="en-GB" dirty="0"/>
          </a:p>
          <a:p>
            <a:r>
              <a:rPr lang="en-GB" dirty="0" err="1"/>
              <a:t>Elat</a:t>
            </a:r>
            <a:r>
              <a:rPr lang="en-GB" dirty="0"/>
              <a:t> </a:t>
            </a:r>
            <a:r>
              <a:rPr lang="en-GB" dirty="0" err="1"/>
              <a:t>accus</a:t>
            </a:r>
            <a:r>
              <a:rPr lang="en-GB" dirty="0"/>
              <a:t> </a:t>
            </a:r>
            <a:r>
              <a:rPr lang="en-GB" dirty="0" err="1"/>
              <a:t>inctatus</a:t>
            </a:r>
            <a:r>
              <a:rPr lang="en-GB" dirty="0"/>
              <a:t> es </a:t>
            </a:r>
          </a:p>
          <a:p>
            <a:r>
              <a:rPr lang="en-GB" dirty="0" err="1"/>
              <a:t>Nessunt</a:t>
            </a:r>
            <a:r>
              <a:rPr lang="en-GB" dirty="0"/>
              <a:t> </a:t>
            </a:r>
            <a:r>
              <a:rPr lang="en-GB" dirty="0" err="1"/>
              <a:t>duciendis</a:t>
            </a:r>
            <a:r>
              <a:rPr lang="en-GB" dirty="0"/>
              <a:t> </a:t>
            </a:r>
            <a:r>
              <a:rPr lang="en-GB" dirty="0" err="1"/>
              <a:t>mille</a:t>
            </a:r>
            <a:endParaRPr lang="en-GB" dirty="0"/>
          </a:p>
          <a:p>
            <a:r>
              <a:rPr lang="en-GB" dirty="0" err="1"/>
              <a:t>Vescimax</a:t>
            </a:r>
            <a:r>
              <a:rPr lang="en-GB" dirty="0"/>
              <a:t> </a:t>
            </a:r>
            <a:r>
              <a:rPr lang="en-GB" dirty="0" err="1"/>
              <a:t>imenimi</a:t>
            </a:r>
            <a:endParaRPr lang="en-GB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8A680E14-7B65-46B4-940C-F3311A3147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r="9819"/>
          <a:stretch/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7DF236AB-D26E-4467-B92D-61EE20274C8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9" r="9819"/>
          <a:stretch/>
        </p:blipFill>
        <p:spPr/>
      </p:pic>
    </p:spTree>
    <p:extLst>
      <p:ext uri="{BB962C8B-B14F-4D97-AF65-F5344CB8AC3E}">
        <p14:creationId xmlns:p14="http://schemas.microsoft.com/office/powerpoint/2010/main" val="4227987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0C0D24F-049A-4AE0-9AC1-F0A72F9F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Photography page header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8F1F1-25B2-49F8-A1FE-709DE7C0D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D7D9A-5F6D-481B-869B-3DCE0867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16</a:t>
            </a:fld>
            <a:endParaRPr lang="en-GB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F3E5C385-1636-475E-852E-B3EDC7CF22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" b="5750"/>
          <a:stretch/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DB9AFB-12E5-4855-B49A-FA2B07E072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Bullet text small style</a:t>
            </a:r>
          </a:p>
          <a:p>
            <a:r>
              <a:rPr lang="en-GB" dirty="0" err="1"/>
              <a:t>Vitendiatum</a:t>
            </a:r>
            <a:r>
              <a:rPr lang="en-GB" dirty="0"/>
              <a:t> </a:t>
            </a:r>
            <a:r>
              <a:rPr lang="en-GB" dirty="0" err="1"/>
              <a:t>utem</a:t>
            </a:r>
            <a:r>
              <a:rPr lang="en-GB" dirty="0"/>
              <a:t> </a:t>
            </a:r>
          </a:p>
          <a:p>
            <a:r>
              <a:rPr lang="en-GB" dirty="0" err="1"/>
              <a:t>Leum</a:t>
            </a:r>
            <a:r>
              <a:rPr lang="en-GB" dirty="0"/>
              <a:t> </a:t>
            </a:r>
            <a:r>
              <a:rPr lang="en-GB" dirty="0" err="1"/>
              <a:t>repedi</a:t>
            </a:r>
            <a:r>
              <a:rPr lang="en-GB" dirty="0"/>
              <a:t>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eosand</a:t>
            </a:r>
            <a:endParaRPr lang="en-GB" dirty="0"/>
          </a:p>
          <a:p>
            <a:r>
              <a:rPr lang="en-GB" dirty="0" err="1"/>
              <a:t>Aqui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et </a:t>
            </a:r>
            <a:r>
              <a:rPr lang="en-GB" dirty="0" err="1"/>
              <a:t>modis</a:t>
            </a:r>
            <a:r>
              <a:rPr lang="en-GB" dirty="0"/>
              <a:t> </a:t>
            </a:r>
            <a:r>
              <a:rPr lang="en-GB" dirty="0" err="1"/>
              <a:t>sime</a:t>
            </a:r>
            <a:endParaRPr lang="en-GB" dirty="0"/>
          </a:p>
          <a:p>
            <a:r>
              <a:rPr lang="en-GB" dirty="0" err="1"/>
              <a:t>Elat</a:t>
            </a:r>
            <a:r>
              <a:rPr lang="en-GB" dirty="0"/>
              <a:t> </a:t>
            </a:r>
            <a:r>
              <a:rPr lang="en-GB" dirty="0" err="1"/>
              <a:t>accus</a:t>
            </a:r>
            <a:r>
              <a:rPr lang="en-GB" dirty="0"/>
              <a:t> </a:t>
            </a:r>
            <a:r>
              <a:rPr lang="en-GB" dirty="0" err="1"/>
              <a:t>inctatus</a:t>
            </a:r>
            <a:r>
              <a:rPr lang="en-GB" dirty="0"/>
              <a:t> es </a:t>
            </a:r>
          </a:p>
          <a:p>
            <a:r>
              <a:rPr lang="en-GB" dirty="0" err="1"/>
              <a:t>Nessunt</a:t>
            </a:r>
            <a:r>
              <a:rPr lang="en-GB" dirty="0"/>
              <a:t> </a:t>
            </a:r>
            <a:r>
              <a:rPr lang="en-GB" dirty="0" err="1"/>
              <a:t>duciendis</a:t>
            </a:r>
            <a:r>
              <a:rPr lang="en-GB" dirty="0"/>
              <a:t> </a:t>
            </a:r>
            <a:r>
              <a:rPr lang="en-GB" dirty="0" err="1"/>
              <a:t>mille</a:t>
            </a:r>
            <a:endParaRPr lang="en-GB" dirty="0"/>
          </a:p>
          <a:p>
            <a:r>
              <a:rPr lang="en-GB" dirty="0" err="1"/>
              <a:t>Vescimax</a:t>
            </a:r>
            <a:r>
              <a:rPr lang="en-GB" dirty="0"/>
              <a:t> </a:t>
            </a:r>
            <a:r>
              <a:rPr lang="en-GB" dirty="0" err="1"/>
              <a:t>imenimi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2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852D41F-F4FE-4DC0-9281-0D583D218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Categorised lists page header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FE4526-1CA8-4F1D-8D09-31F0EF54F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text style – highlights lorem ipsum dolor </a:t>
            </a:r>
            <a:r>
              <a:rPr lang="en-US" dirty="0" err="1"/>
              <a:t>volu</a:t>
            </a:r>
            <a:r>
              <a:rPr lang="en-US" dirty="0"/>
              <a:t> </a:t>
            </a:r>
            <a:r>
              <a:rPr lang="en-US" dirty="0" err="1"/>
              <a:t>etam</a:t>
            </a:r>
            <a:r>
              <a:rPr lang="en-US" dirty="0"/>
              <a:t> sect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CC54B6-6E59-465B-B658-B1A0486F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9FCC0-0FF1-4E7F-B981-FCC537F29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19C1D5F-CD2C-422A-B45F-F2505095F216}"/>
              </a:ext>
            </a:extLst>
          </p:cNvPr>
          <p:cNvSpPr/>
          <p:nvPr/>
        </p:nvSpPr>
        <p:spPr>
          <a:xfrm>
            <a:off x="9177337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72491F7-C723-4C90-8E80-C49233345B9C}"/>
              </a:ext>
            </a:extLst>
          </p:cNvPr>
          <p:cNvSpPr/>
          <p:nvPr/>
        </p:nvSpPr>
        <p:spPr>
          <a:xfrm>
            <a:off x="6769418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CCB96C4-A9A1-43DC-A881-22EA1C582252}"/>
              </a:ext>
            </a:extLst>
          </p:cNvPr>
          <p:cNvSpPr/>
          <p:nvPr/>
        </p:nvSpPr>
        <p:spPr>
          <a:xfrm>
            <a:off x="4361499" y="1944316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63F97BB-DB30-4D78-8549-9562C7205121}"/>
              </a:ext>
            </a:extLst>
          </p:cNvPr>
          <p:cNvSpPr/>
          <p:nvPr/>
        </p:nvSpPr>
        <p:spPr>
          <a:xfrm>
            <a:off x="9177337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913AEC8-9EC3-4DEF-A511-FCED25277B82}"/>
              </a:ext>
            </a:extLst>
          </p:cNvPr>
          <p:cNvSpPr/>
          <p:nvPr/>
        </p:nvSpPr>
        <p:spPr>
          <a:xfrm>
            <a:off x="6769418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31CD3A3-809B-4A4A-961F-6D61E95F957F}"/>
              </a:ext>
            </a:extLst>
          </p:cNvPr>
          <p:cNvSpPr/>
          <p:nvPr/>
        </p:nvSpPr>
        <p:spPr>
          <a:xfrm>
            <a:off x="4361499" y="4040999"/>
            <a:ext cx="2290763" cy="324326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60" name="Text Placeholder 24">
            <a:extLst>
              <a:ext uri="{FF2B5EF4-FFF2-40B4-BE49-F238E27FC236}">
                <a16:creationId xmlns:a16="http://schemas.microsoft.com/office/drawing/2014/main" id="{C59F84BC-9EEA-4A11-B6D5-1C539A842F7F}"/>
              </a:ext>
            </a:extLst>
          </p:cNvPr>
          <p:cNvSpPr txBox="1">
            <a:spLocks/>
          </p:cNvSpPr>
          <p:nvPr/>
        </p:nvSpPr>
        <p:spPr>
          <a:xfrm>
            <a:off x="9252268" y="1926958"/>
            <a:ext cx="2098676" cy="3590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6858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2pPr>
            <a:lvl3pPr marL="11430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3pPr>
            <a:lvl4pPr marL="16002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4pPr>
            <a:lvl5pPr marL="20574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</a:t>
            </a:r>
          </a:p>
        </p:txBody>
      </p:sp>
      <p:sp>
        <p:nvSpPr>
          <p:cNvPr id="61" name="Text Placeholder 25">
            <a:extLst>
              <a:ext uri="{FF2B5EF4-FFF2-40B4-BE49-F238E27FC236}">
                <a16:creationId xmlns:a16="http://schemas.microsoft.com/office/drawing/2014/main" id="{34AA373D-BF40-43C8-ACE3-2B8DD4C36C6A}"/>
              </a:ext>
            </a:extLst>
          </p:cNvPr>
          <p:cNvSpPr txBox="1">
            <a:spLocks/>
          </p:cNvSpPr>
          <p:nvPr/>
        </p:nvSpPr>
        <p:spPr>
          <a:xfrm>
            <a:off x="6844349" y="1926958"/>
            <a:ext cx="2098676" cy="3590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6858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2pPr>
            <a:lvl3pPr marL="11430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3pPr>
            <a:lvl4pPr marL="16002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4pPr>
            <a:lvl5pPr marL="20574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</a:t>
            </a:r>
          </a:p>
        </p:txBody>
      </p:sp>
      <p:sp>
        <p:nvSpPr>
          <p:cNvPr id="62" name="Text Placeholder 26">
            <a:extLst>
              <a:ext uri="{FF2B5EF4-FFF2-40B4-BE49-F238E27FC236}">
                <a16:creationId xmlns:a16="http://schemas.microsoft.com/office/drawing/2014/main" id="{9B86FD81-9F6C-4DB2-871A-EEA6EB127C54}"/>
              </a:ext>
            </a:extLst>
          </p:cNvPr>
          <p:cNvSpPr txBox="1">
            <a:spLocks/>
          </p:cNvSpPr>
          <p:nvPr/>
        </p:nvSpPr>
        <p:spPr>
          <a:xfrm>
            <a:off x="4436430" y="1926958"/>
            <a:ext cx="2098676" cy="3590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6858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2pPr>
            <a:lvl3pPr marL="11430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3pPr>
            <a:lvl4pPr marL="16002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4pPr>
            <a:lvl5pPr marL="20574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Talent</a:t>
            </a:r>
          </a:p>
        </p:txBody>
      </p:sp>
      <p:sp>
        <p:nvSpPr>
          <p:cNvPr id="63" name="Text Placeholder 27">
            <a:extLst>
              <a:ext uri="{FF2B5EF4-FFF2-40B4-BE49-F238E27FC236}">
                <a16:creationId xmlns:a16="http://schemas.microsoft.com/office/drawing/2014/main" id="{840ED756-D015-406C-A5A0-0644D170FA81}"/>
              </a:ext>
            </a:extLst>
          </p:cNvPr>
          <p:cNvSpPr txBox="1">
            <a:spLocks/>
          </p:cNvSpPr>
          <p:nvPr/>
        </p:nvSpPr>
        <p:spPr>
          <a:xfrm>
            <a:off x="9252268" y="4023641"/>
            <a:ext cx="2098676" cy="3590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6858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2pPr>
            <a:lvl3pPr marL="11430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3pPr>
            <a:lvl4pPr marL="16002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4pPr>
            <a:lvl5pPr marL="20574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M&amp;A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Text Placeholder 28">
            <a:extLst>
              <a:ext uri="{FF2B5EF4-FFF2-40B4-BE49-F238E27FC236}">
                <a16:creationId xmlns:a16="http://schemas.microsoft.com/office/drawing/2014/main" id="{FD72081D-F669-41EE-B505-D151082F6342}"/>
              </a:ext>
            </a:extLst>
          </p:cNvPr>
          <p:cNvSpPr txBox="1">
            <a:spLocks/>
          </p:cNvSpPr>
          <p:nvPr/>
        </p:nvSpPr>
        <p:spPr>
          <a:xfrm>
            <a:off x="6844349" y="4023641"/>
            <a:ext cx="2098676" cy="3590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6858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2pPr>
            <a:lvl3pPr marL="11430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3pPr>
            <a:lvl4pPr marL="16002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4pPr>
            <a:lvl5pPr marL="20574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Portfolio</a:t>
            </a:r>
          </a:p>
        </p:txBody>
      </p:sp>
      <p:sp>
        <p:nvSpPr>
          <p:cNvPr id="65" name="Text Placeholder 29">
            <a:extLst>
              <a:ext uri="{FF2B5EF4-FFF2-40B4-BE49-F238E27FC236}">
                <a16:creationId xmlns:a16="http://schemas.microsoft.com/office/drawing/2014/main" id="{FD6EC068-DAD3-47FD-B0EC-B61D98FEB350}"/>
              </a:ext>
            </a:extLst>
          </p:cNvPr>
          <p:cNvSpPr txBox="1">
            <a:spLocks/>
          </p:cNvSpPr>
          <p:nvPr/>
        </p:nvSpPr>
        <p:spPr>
          <a:xfrm>
            <a:off x="4436430" y="4023641"/>
            <a:ext cx="2098676" cy="3590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500">
                <a:solidFill>
                  <a:schemeClr val="bg1"/>
                </a:solidFill>
              </a:defRPr>
            </a:lvl1pPr>
            <a:lvl2pPr marL="6858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2pPr>
            <a:lvl3pPr marL="11430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3pPr>
            <a:lvl4pPr marL="16002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4pPr>
            <a:lvl5pPr marL="2057400" indent="-228600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Structure</a:t>
            </a:r>
          </a:p>
        </p:txBody>
      </p:sp>
      <p:sp>
        <p:nvSpPr>
          <p:cNvPr id="66" name="Text Placeholder 30">
            <a:extLst>
              <a:ext uri="{FF2B5EF4-FFF2-40B4-BE49-F238E27FC236}">
                <a16:creationId xmlns:a16="http://schemas.microsoft.com/office/drawing/2014/main" id="{005C7310-E0CE-4560-AE75-234D8F1BF818}"/>
              </a:ext>
            </a:extLst>
          </p:cNvPr>
          <p:cNvSpPr txBox="1">
            <a:spLocks/>
          </p:cNvSpPr>
          <p:nvPr/>
        </p:nvSpPr>
        <p:spPr>
          <a:xfrm>
            <a:off x="4386899" y="2400300"/>
            <a:ext cx="2148207" cy="1485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1pPr>
            <a:lvl2pPr marL="361950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2pPr>
            <a:lvl3pPr marL="542925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3pPr>
            <a:lvl4pPr marL="714375" indent="-171450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4pPr>
            <a:lvl5pPr marL="895350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b-NO" dirty="0"/>
              <a:t>Bullet text small style</a:t>
            </a:r>
          </a:p>
          <a:p>
            <a:r>
              <a:rPr lang="nb-NO" dirty="0"/>
              <a:t>Vitendiatum utem </a:t>
            </a:r>
          </a:p>
          <a:p>
            <a:r>
              <a:rPr lang="nb-NO" dirty="0"/>
              <a:t>Leum repedi quas eosand etam doler</a:t>
            </a:r>
          </a:p>
          <a:p>
            <a:r>
              <a:rPr lang="nb-NO" dirty="0"/>
              <a:t>Aqui vel et modis sime</a:t>
            </a:r>
            <a:endParaRPr lang="en-GB" dirty="0"/>
          </a:p>
        </p:txBody>
      </p:sp>
      <p:sp>
        <p:nvSpPr>
          <p:cNvPr id="67" name="Text Placeholder 31">
            <a:extLst>
              <a:ext uri="{FF2B5EF4-FFF2-40B4-BE49-F238E27FC236}">
                <a16:creationId xmlns:a16="http://schemas.microsoft.com/office/drawing/2014/main" id="{64E52E3C-DEC9-4EC0-B3F5-BA17F47898B8}"/>
              </a:ext>
            </a:extLst>
          </p:cNvPr>
          <p:cNvSpPr txBox="1">
            <a:spLocks/>
          </p:cNvSpPr>
          <p:nvPr/>
        </p:nvSpPr>
        <p:spPr>
          <a:xfrm>
            <a:off x="6840695" y="2400300"/>
            <a:ext cx="2148207" cy="1485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1pPr>
            <a:lvl2pPr marL="361950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2pPr>
            <a:lvl3pPr marL="542925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3pPr>
            <a:lvl4pPr marL="714375" indent="-171450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4pPr>
            <a:lvl5pPr marL="895350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b-NO"/>
              <a:t>Bullet text small style</a:t>
            </a:r>
          </a:p>
          <a:p>
            <a:r>
              <a:rPr lang="nb-NO"/>
              <a:t>Vitendiatum utem </a:t>
            </a:r>
          </a:p>
          <a:p>
            <a:r>
              <a:rPr lang="nb-NO"/>
              <a:t>Leum repedi quas eosand etam doler</a:t>
            </a:r>
          </a:p>
          <a:p>
            <a:r>
              <a:rPr lang="nb-NO"/>
              <a:t>Aqui vel et modis sime</a:t>
            </a:r>
            <a:endParaRPr lang="en-GB" dirty="0"/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80C7BCD3-5EF1-425F-A3F8-A391D9A12B50}"/>
              </a:ext>
            </a:extLst>
          </p:cNvPr>
          <p:cNvSpPr txBox="1">
            <a:spLocks/>
          </p:cNvSpPr>
          <p:nvPr/>
        </p:nvSpPr>
        <p:spPr>
          <a:xfrm>
            <a:off x="9252268" y="2400300"/>
            <a:ext cx="2148207" cy="1485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1pPr>
            <a:lvl2pPr marL="361950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2pPr>
            <a:lvl3pPr marL="542925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3pPr>
            <a:lvl4pPr marL="714375" indent="-171450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4pPr>
            <a:lvl5pPr marL="895350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b-NO"/>
              <a:t>Bullet text small style</a:t>
            </a:r>
          </a:p>
          <a:p>
            <a:r>
              <a:rPr lang="nb-NO"/>
              <a:t>Vitendiatum utem </a:t>
            </a:r>
          </a:p>
          <a:p>
            <a:r>
              <a:rPr lang="nb-NO"/>
              <a:t>Leum repedi quas eosand etam doler</a:t>
            </a:r>
          </a:p>
          <a:p>
            <a:r>
              <a:rPr lang="nb-NO"/>
              <a:t>Aqui vel et modis sime</a:t>
            </a:r>
            <a:endParaRPr lang="en-GB" dirty="0"/>
          </a:p>
        </p:txBody>
      </p:sp>
      <p:sp>
        <p:nvSpPr>
          <p:cNvPr id="69" name="Text Placeholder 30">
            <a:extLst>
              <a:ext uri="{FF2B5EF4-FFF2-40B4-BE49-F238E27FC236}">
                <a16:creationId xmlns:a16="http://schemas.microsoft.com/office/drawing/2014/main" id="{F186B32B-FAD0-4319-8FC1-0204C4212C6F}"/>
              </a:ext>
            </a:extLst>
          </p:cNvPr>
          <p:cNvSpPr txBox="1">
            <a:spLocks/>
          </p:cNvSpPr>
          <p:nvPr/>
        </p:nvSpPr>
        <p:spPr>
          <a:xfrm>
            <a:off x="4386899" y="4520124"/>
            <a:ext cx="2148207" cy="1485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1pPr>
            <a:lvl2pPr marL="361950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2pPr>
            <a:lvl3pPr marL="542925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3pPr>
            <a:lvl4pPr marL="714375" indent="-171450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4pPr>
            <a:lvl5pPr marL="895350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b-NO" dirty="0"/>
              <a:t>Bullet text small style</a:t>
            </a:r>
          </a:p>
          <a:p>
            <a:r>
              <a:rPr lang="nb-NO" dirty="0"/>
              <a:t>Vitendiatum utem </a:t>
            </a:r>
          </a:p>
          <a:p>
            <a:r>
              <a:rPr lang="nb-NO" dirty="0"/>
              <a:t>Leum repedi quas eosand etam doler</a:t>
            </a:r>
          </a:p>
          <a:p>
            <a:r>
              <a:rPr lang="nb-NO" dirty="0"/>
              <a:t>Aqui vel et modis sime</a:t>
            </a:r>
            <a:endParaRPr lang="en-GB" dirty="0"/>
          </a:p>
        </p:txBody>
      </p:sp>
      <p:sp>
        <p:nvSpPr>
          <p:cNvPr id="70" name="Text Placeholder 31">
            <a:extLst>
              <a:ext uri="{FF2B5EF4-FFF2-40B4-BE49-F238E27FC236}">
                <a16:creationId xmlns:a16="http://schemas.microsoft.com/office/drawing/2014/main" id="{0D696BC9-E125-446B-AE67-FB16B14DA99B}"/>
              </a:ext>
            </a:extLst>
          </p:cNvPr>
          <p:cNvSpPr txBox="1">
            <a:spLocks/>
          </p:cNvSpPr>
          <p:nvPr/>
        </p:nvSpPr>
        <p:spPr>
          <a:xfrm>
            <a:off x="6840695" y="4520124"/>
            <a:ext cx="2148207" cy="1485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1pPr>
            <a:lvl2pPr marL="361950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2pPr>
            <a:lvl3pPr marL="542925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3pPr>
            <a:lvl4pPr marL="714375" indent="-171450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4pPr>
            <a:lvl5pPr marL="895350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b-NO"/>
              <a:t>Bullet text small style</a:t>
            </a:r>
          </a:p>
          <a:p>
            <a:r>
              <a:rPr lang="nb-NO"/>
              <a:t>Vitendiatum utem </a:t>
            </a:r>
          </a:p>
          <a:p>
            <a:r>
              <a:rPr lang="nb-NO"/>
              <a:t>Leum repedi quas eosand etam doler</a:t>
            </a:r>
          </a:p>
          <a:p>
            <a:r>
              <a:rPr lang="nb-NO"/>
              <a:t>Aqui vel et modis sime</a:t>
            </a:r>
            <a:endParaRPr lang="en-GB" dirty="0"/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F727EA20-4A06-4D47-899B-601511715A25}"/>
              </a:ext>
            </a:extLst>
          </p:cNvPr>
          <p:cNvSpPr txBox="1">
            <a:spLocks/>
          </p:cNvSpPr>
          <p:nvPr/>
        </p:nvSpPr>
        <p:spPr>
          <a:xfrm>
            <a:off x="9252268" y="4520124"/>
            <a:ext cx="2148207" cy="1485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1pPr>
            <a:lvl2pPr marL="361950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2pPr>
            <a:lvl3pPr marL="542925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3pPr>
            <a:lvl4pPr marL="714375" indent="-171450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4pPr>
            <a:lvl5pPr marL="895350" indent="-180975">
              <a:lnSpc>
                <a:spcPts val="18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>
                <a:solidFill>
                  <a:schemeClr val="accent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nb-NO"/>
              <a:t>Bullet text small style</a:t>
            </a:r>
          </a:p>
          <a:p>
            <a:r>
              <a:rPr lang="nb-NO"/>
              <a:t>Vitendiatum utem </a:t>
            </a:r>
          </a:p>
          <a:p>
            <a:r>
              <a:rPr lang="nb-NO"/>
              <a:t>Leum repedi quas eosand etam doler</a:t>
            </a:r>
          </a:p>
          <a:p>
            <a:r>
              <a:rPr lang="nb-NO"/>
              <a:t>Aqui vel et modis sime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215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7836B0D-1B67-4AB1-B578-0DD6F6B0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page header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7E034C83-6733-4A49-8AAB-F3530B0B3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text style – highlights lorem ipsum dolor </a:t>
            </a:r>
            <a:r>
              <a:rPr lang="en-US" dirty="0" err="1"/>
              <a:t>volu</a:t>
            </a:r>
            <a:r>
              <a:rPr lang="en-US" dirty="0"/>
              <a:t> </a:t>
            </a:r>
            <a:r>
              <a:rPr lang="en-US" dirty="0" err="1"/>
              <a:t>etam</a:t>
            </a:r>
            <a:r>
              <a:rPr lang="en-US" dirty="0"/>
              <a:t> sect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BDB88-A134-4A84-AE73-51BAEA0D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FD614-05F6-4A95-9DF0-5652C77FB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A43EEBA5-02FB-4B21-961D-E7D05D54A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171880"/>
              </p:ext>
            </p:extLst>
          </p:nvPr>
        </p:nvGraphicFramePr>
        <p:xfrm>
          <a:off x="4351338" y="1864677"/>
          <a:ext cx="7108825" cy="4264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3126">
                  <a:extLst>
                    <a:ext uri="{9D8B030D-6E8A-4147-A177-3AD203B41FA5}">
                      <a16:colId xmlns:a16="http://schemas.microsoft.com/office/drawing/2014/main" val="2223001950"/>
                    </a:ext>
                  </a:extLst>
                </a:gridCol>
                <a:gridCol w="1643560">
                  <a:extLst>
                    <a:ext uri="{9D8B030D-6E8A-4147-A177-3AD203B41FA5}">
                      <a16:colId xmlns:a16="http://schemas.microsoft.com/office/drawing/2014/main" val="212906197"/>
                    </a:ext>
                  </a:extLst>
                </a:gridCol>
                <a:gridCol w="1642139">
                  <a:extLst>
                    <a:ext uri="{9D8B030D-6E8A-4147-A177-3AD203B41FA5}">
                      <a16:colId xmlns:a16="http://schemas.microsoft.com/office/drawing/2014/main" val="3608805263"/>
                    </a:ext>
                  </a:extLst>
                </a:gridCol>
              </a:tblGrid>
              <a:tr h="6640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 </a:t>
                      </a:r>
                    </a:p>
                  </a:txBody>
                  <a:tcPr marL="41738" marR="0" marT="36000" marB="36000"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Fair value at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31 December 2018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£m</a:t>
                      </a:r>
                    </a:p>
                  </a:txBody>
                  <a:tcPr marL="0" marR="72000" marT="36000" marB="36000" anchor="ctr"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Fair value at </a:t>
                      </a:r>
                      <a:br>
                        <a:rPr lang="en-GB" sz="1200" kern="1200" dirty="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</a:br>
                      <a:r>
                        <a:rPr lang="en-GB" sz="1200" kern="1200" dirty="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31 December 2017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i="1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£m</a:t>
                      </a:r>
                    </a:p>
                  </a:txBody>
                  <a:tcPr marL="0" marR="72000" marT="36000" marB="36000" anchor="ctr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431304"/>
                  </a:ext>
                </a:extLst>
              </a:tr>
              <a:tr h="27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Chart header style</a:t>
                      </a:r>
                    </a:p>
                  </a:txBody>
                  <a:tcPr marL="41738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1,137.0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1,130.0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590289"/>
                  </a:ext>
                </a:extLst>
              </a:tr>
              <a:tr h="27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Adjusted operating profit</a:t>
                      </a:r>
                    </a:p>
                  </a:txBody>
                  <a:tcPr marL="41738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334.1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8B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334.7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63879"/>
                  </a:ext>
                </a:extLst>
              </a:tr>
              <a:tr h="27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Adjusted operating margin</a:t>
                      </a:r>
                    </a:p>
                  </a:txBody>
                  <a:tcPr marL="41738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29.4%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29.6%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72638"/>
                  </a:ext>
                </a:extLst>
              </a:tr>
              <a:tr h="27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Amortisation</a:t>
                      </a:r>
                    </a:p>
                  </a:txBody>
                  <a:tcPr marL="41738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(93.9)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8B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(105.0)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559167"/>
                  </a:ext>
                </a:extLst>
              </a:tr>
              <a:tr h="27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Other adjusting items</a:t>
                      </a:r>
                    </a:p>
                  </a:txBody>
                  <a:tcPr marL="41738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(242.6)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(83.7)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9715"/>
                  </a:ext>
                </a:extLst>
              </a:tr>
              <a:tr h="27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Operating (loss)/profit</a:t>
                      </a:r>
                    </a:p>
                  </a:txBody>
                  <a:tcPr marL="41738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(2.4)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8B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146.0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9154672"/>
                  </a:ext>
                </a:extLst>
              </a:tr>
              <a:tr h="27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Share of results of joint ventures</a:t>
                      </a:r>
                    </a:p>
                  </a:txBody>
                  <a:tcPr marL="41738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(0.4)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0.4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594527"/>
                  </a:ext>
                </a:extLst>
              </a:tr>
              <a:tr h="27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Net interest</a:t>
                      </a:r>
                    </a:p>
                  </a:txBody>
                  <a:tcPr marL="41738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(25.6)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8B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(27.6)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414772"/>
                  </a:ext>
                </a:extLst>
              </a:tr>
              <a:tr h="27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Loss on disposal</a:t>
                      </a:r>
                    </a:p>
                  </a:txBody>
                  <a:tcPr marL="41738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(2.8)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(3.4)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264538"/>
                  </a:ext>
                </a:extLst>
              </a:tr>
              <a:tr h="27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Tax</a:t>
                      </a:r>
                    </a:p>
                  </a:txBody>
                  <a:tcPr marL="41738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(19.8)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8B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(12.4)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739748"/>
                  </a:ext>
                </a:extLst>
              </a:tr>
              <a:tr h="27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(Loss)/profit for the year</a:t>
                      </a:r>
                    </a:p>
                  </a:txBody>
                  <a:tcPr marL="41738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(51.0)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103.0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353020"/>
                  </a:ext>
                </a:extLst>
              </a:tr>
              <a:tr h="27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Adjusted EPS (diluted)</a:t>
                      </a:r>
                    </a:p>
                  </a:txBody>
                  <a:tcPr marL="41738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40.3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48B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40.1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406490"/>
                  </a:ext>
                </a:extLst>
              </a:tr>
              <a:tr h="276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 SemiBold" panose="020B0706030804020204" pitchFamily="34" charset="0"/>
                          <a:ea typeface="Open Sans SemiBold" panose="020B0706030804020204" pitchFamily="34" charset="0"/>
                          <a:cs typeface="Open Sans SemiBold" panose="020B0706030804020204" pitchFamily="34" charset="0"/>
                        </a:rPr>
                        <a:t>Dividend per share</a:t>
                      </a:r>
                    </a:p>
                  </a:txBody>
                  <a:tcPr marL="41738" marR="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19.3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solidFill>
                            <a:schemeClr val="accent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18.9</a:t>
                      </a:r>
                    </a:p>
                  </a:txBody>
                  <a:tcPr marL="0" marR="72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571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948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7D02-30AF-43D9-8FA4-7232F225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 page header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36803-B225-4F77-BB18-48935518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18EC1-22C7-48DA-A961-6081366B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2C8F20-E364-4FE4-8A51-914FB8653D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Revenue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DA9ABC-B315-42C0-B49F-0D3D08D657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£</a:t>
            </a:r>
            <a:r>
              <a:rPr lang="en-GB" dirty="0" err="1"/>
              <a:t>X,XXXm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9EEB99-714A-4D1F-9DE1-5E2D6BEF33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+0.X%</a:t>
            </a:r>
          </a:p>
        </p:txBody>
      </p:sp>
      <p:graphicFrame>
        <p:nvGraphicFramePr>
          <p:cNvPr id="29" name="Chart Placeholder 28">
            <a:extLst>
              <a:ext uri="{FF2B5EF4-FFF2-40B4-BE49-F238E27FC236}">
                <a16:creationId xmlns:a16="http://schemas.microsoft.com/office/drawing/2014/main" id="{7473EBD0-89DB-4A87-B27C-63CC3353FEA5}"/>
              </a:ext>
            </a:extLst>
          </p:cNvPr>
          <p:cNvGraphicFramePr>
            <a:graphicFrameLocks noGrp="1"/>
          </p:cNvGraphicFramePr>
          <p:nvPr>
            <p:ph type="chart" sz="quarter" idx="30"/>
            <p:extLst>
              <p:ext uri="{D42A27DB-BD31-4B8C-83A1-F6EECF244321}">
                <p14:modId xmlns:p14="http://schemas.microsoft.com/office/powerpoint/2010/main" val="2886028069"/>
              </p:ext>
            </p:extLst>
          </p:nvPr>
        </p:nvGraphicFramePr>
        <p:xfrm>
          <a:off x="5440363" y="2568575"/>
          <a:ext cx="2239962" cy="142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E4E09B-A96E-4054-A665-DA787BFF43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Adjusting operating profit</a:t>
            </a:r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5FAC28-C919-4EAD-8CD5-8428FFCE6F9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16874" y="2071320"/>
            <a:ext cx="3459163" cy="477054"/>
          </a:xfrm>
        </p:spPr>
        <p:txBody>
          <a:bodyPr/>
          <a:lstStyle/>
          <a:p>
            <a:r>
              <a:rPr lang="en-GB" dirty="0"/>
              <a:t>£</a:t>
            </a:r>
            <a:r>
              <a:rPr lang="en-GB" dirty="0" err="1"/>
              <a:t>X.XXm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E8F1FA-91E9-49C9-BE8D-7568E54C8BF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 dirty="0"/>
              <a:t>+X.XX%</a:t>
            </a:r>
          </a:p>
        </p:txBody>
      </p:sp>
      <p:graphicFrame>
        <p:nvGraphicFramePr>
          <p:cNvPr id="103" name="Chart Placeholder 102">
            <a:extLst>
              <a:ext uri="{FF2B5EF4-FFF2-40B4-BE49-F238E27FC236}">
                <a16:creationId xmlns:a16="http://schemas.microsoft.com/office/drawing/2014/main" id="{5001FAED-3F20-4DFB-8BC1-AEB77620A5F9}"/>
              </a:ext>
            </a:extLst>
          </p:cNvPr>
          <p:cNvGraphicFramePr>
            <a:graphicFrameLocks noGrp="1"/>
          </p:cNvGraphicFramePr>
          <p:nvPr>
            <p:ph type="chart" sz="quarter" idx="34"/>
            <p:extLst>
              <p:ext uri="{D42A27DB-BD31-4B8C-83A1-F6EECF244321}">
                <p14:modId xmlns:p14="http://schemas.microsoft.com/office/powerpoint/2010/main" val="3931178901"/>
              </p:ext>
            </p:extLst>
          </p:nvPr>
        </p:nvGraphicFramePr>
        <p:xfrm>
          <a:off x="9105900" y="2568575"/>
          <a:ext cx="2239963" cy="142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3F65DC-4A25-41F3-AB43-43DFE7828B2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 dirty="0"/>
              <a:t>Adjusted diluted EPS</a:t>
            </a:r>
          </a:p>
          <a:p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4FF2542-8ED7-42C2-8A39-801D7D78698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51338" y="4237169"/>
            <a:ext cx="3459163" cy="477054"/>
          </a:xfrm>
        </p:spPr>
        <p:txBody>
          <a:bodyPr/>
          <a:lstStyle/>
          <a:p>
            <a:r>
              <a:rPr lang="en-GB" dirty="0"/>
              <a:t>£</a:t>
            </a:r>
            <a:r>
              <a:rPr lang="en-GB" dirty="0" err="1"/>
              <a:t>XX.Xp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89E6FAF-EAE5-4E1E-B259-CAF2DA0B694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GB" dirty="0"/>
              <a:t>+X.X%</a:t>
            </a:r>
          </a:p>
        </p:txBody>
      </p:sp>
      <p:graphicFrame>
        <p:nvGraphicFramePr>
          <p:cNvPr id="106" name="Chart Placeholder 105">
            <a:extLst>
              <a:ext uri="{FF2B5EF4-FFF2-40B4-BE49-F238E27FC236}">
                <a16:creationId xmlns:a16="http://schemas.microsoft.com/office/drawing/2014/main" id="{41BFA0B2-65C8-47F4-BA7D-2239401BA981}"/>
              </a:ext>
            </a:extLst>
          </p:cNvPr>
          <p:cNvGraphicFramePr>
            <a:graphicFrameLocks noGrp="1"/>
          </p:cNvGraphicFramePr>
          <p:nvPr>
            <p:ph type="chart" sz="quarter" idx="38"/>
            <p:extLst>
              <p:ext uri="{D42A27DB-BD31-4B8C-83A1-F6EECF244321}">
                <p14:modId xmlns:p14="http://schemas.microsoft.com/office/powerpoint/2010/main" val="1607212374"/>
              </p:ext>
            </p:extLst>
          </p:nvPr>
        </p:nvGraphicFramePr>
        <p:xfrm>
          <a:off x="5440363" y="4733925"/>
          <a:ext cx="2239962" cy="142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E9705E9-825D-4BC2-B945-314B9E2A67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GB" dirty="0"/>
              <a:t>Dividend per share</a:t>
            </a:r>
          </a:p>
          <a:p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85377FF-7DF5-440F-81C8-C43CECB8B60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016874" y="4237169"/>
            <a:ext cx="3459163" cy="477054"/>
          </a:xfrm>
        </p:spPr>
        <p:txBody>
          <a:bodyPr/>
          <a:lstStyle/>
          <a:p>
            <a:r>
              <a:rPr lang="en-GB" dirty="0"/>
              <a:t>£</a:t>
            </a:r>
            <a:r>
              <a:rPr lang="en-GB" dirty="0" err="1"/>
              <a:t>XX.Xp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71DA24-C02E-405D-B78B-469DE71399C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GB" dirty="0"/>
              <a:t>+X.X%</a:t>
            </a:r>
          </a:p>
        </p:txBody>
      </p:sp>
      <p:graphicFrame>
        <p:nvGraphicFramePr>
          <p:cNvPr id="109" name="Chart Placeholder 108">
            <a:extLst>
              <a:ext uri="{FF2B5EF4-FFF2-40B4-BE49-F238E27FC236}">
                <a16:creationId xmlns:a16="http://schemas.microsoft.com/office/drawing/2014/main" id="{3BC3D1A3-4CE5-4FC9-9DFD-00D9E0AD7F47}"/>
              </a:ext>
            </a:extLst>
          </p:cNvPr>
          <p:cNvGraphicFramePr>
            <a:graphicFrameLocks noGrp="1"/>
          </p:cNvGraphicFramePr>
          <p:nvPr>
            <p:ph type="chart" sz="quarter" idx="42"/>
            <p:extLst>
              <p:ext uri="{D42A27DB-BD31-4B8C-83A1-F6EECF244321}">
                <p14:modId xmlns:p14="http://schemas.microsoft.com/office/powerpoint/2010/main" val="3035359888"/>
              </p:ext>
            </p:extLst>
          </p:nvPr>
        </p:nvGraphicFramePr>
        <p:xfrm>
          <a:off x="9105900" y="4733925"/>
          <a:ext cx="2239963" cy="142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40822DE4-FD5F-445C-BE6A-F617C932A74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GB" dirty="0"/>
              <a:t>Revenue by region</a:t>
            </a:r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7C649740-F587-4693-80F4-7F7621FDC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7585407"/>
              </p:ext>
            </p:extLst>
          </p:nvPr>
        </p:nvGraphicFramePr>
        <p:xfrm>
          <a:off x="522608" y="2179255"/>
          <a:ext cx="3074986" cy="240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6C45F36-0FB0-40C0-8C20-C678D8D1B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595278"/>
              </p:ext>
            </p:extLst>
          </p:nvPr>
        </p:nvGraphicFramePr>
        <p:xfrm>
          <a:off x="817561" y="4658866"/>
          <a:ext cx="2782889" cy="8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9">
                  <a:extLst>
                    <a:ext uri="{9D8B030D-6E8A-4147-A177-3AD203B41FA5}">
                      <a16:colId xmlns:a16="http://schemas.microsoft.com/office/drawing/2014/main" val="2770619265"/>
                    </a:ext>
                  </a:extLst>
                </a:gridCol>
                <a:gridCol w="1955271">
                  <a:extLst>
                    <a:ext uri="{9D8B030D-6E8A-4147-A177-3AD203B41FA5}">
                      <a16:colId xmlns:a16="http://schemas.microsoft.com/office/drawing/2014/main" val="1956540536"/>
                    </a:ext>
                  </a:extLst>
                </a:gridCol>
                <a:gridCol w="502179">
                  <a:extLst>
                    <a:ext uri="{9D8B030D-6E8A-4147-A177-3AD203B41FA5}">
                      <a16:colId xmlns:a16="http://schemas.microsoft.com/office/drawing/2014/main" val="83881992"/>
                    </a:ext>
                  </a:extLst>
                </a:gridCol>
              </a:tblGrid>
              <a:tr h="27912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US Dollar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078960"/>
                  </a:ext>
                </a:extLst>
              </a:tr>
              <a:tr h="27912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Sterling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584051"/>
                  </a:ext>
                </a:extLst>
              </a:tr>
              <a:tr h="27912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Euro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875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75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02C7D8-8500-47F9-BD41-16F6935B2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Presentation </a:t>
            </a:r>
            <a:br>
              <a:rPr lang="en-GB" dirty="0"/>
            </a:br>
            <a:r>
              <a:rPr lang="en-GB" dirty="0"/>
              <a:t>title style – option 2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3684E40-B2E7-44E1-BEA0-92D94BEBB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Day Month Year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DCA9C-A1C6-4711-9363-C51D2E33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E9BA8-7934-424F-9709-FAD89841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956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7D02-30AF-43D9-8FA4-7232F225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Charts with additional content </a:t>
            </a:r>
            <a:br>
              <a:rPr lang="en-US" dirty="0"/>
            </a:br>
            <a:r>
              <a:rPr lang="en-US" dirty="0"/>
              <a:t>page header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36803-B225-4F77-BB18-48935518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18EC1-22C7-48DA-A961-6081366B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2C8F20-E364-4FE4-8A51-914FB8653D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Revenue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DA9ABC-B315-42C0-B49F-0D3D08D657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£</a:t>
            </a:r>
            <a:r>
              <a:rPr lang="en-GB" dirty="0" err="1"/>
              <a:t>X,XXXm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9EEB99-714A-4D1F-9DE1-5E2D6BEF33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+0.X%</a:t>
            </a:r>
          </a:p>
        </p:txBody>
      </p:sp>
      <p:graphicFrame>
        <p:nvGraphicFramePr>
          <p:cNvPr id="29" name="Chart Placeholder 28">
            <a:extLst>
              <a:ext uri="{FF2B5EF4-FFF2-40B4-BE49-F238E27FC236}">
                <a16:creationId xmlns:a16="http://schemas.microsoft.com/office/drawing/2014/main" id="{7473EBD0-89DB-4A87-B27C-63CC3353FEA5}"/>
              </a:ext>
            </a:extLst>
          </p:cNvPr>
          <p:cNvGraphicFramePr>
            <a:graphicFrameLocks noGrp="1"/>
          </p:cNvGraphicFramePr>
          <p:nvPr>
            <p:ph type="chart" sz="quarter" idx="30"/>
            <p:extLst>
              <p:ext uri="{D42A27DB-BD31-4B8C-83A1-F6EECF244321}">
                <p14:modId xmlns:p14="http://schemas.microsoft.com/office/powerpoint/2010/main" val="3131440705"/>
              </p:ext>
            </p:extLst>
          </p:nvPr>
        </p:nvGraphicFramePr>
        <p:xfrm>
          <a:off x="5440363" y="2568575"/>
          <a:ext cx="2239962" cy="142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E4E09B-A96E-4054-A665-DA787BFF43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Adjusting operating profit</a:t>
            </a:r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5FAC28-C919-4EAD-8CD5-8428FFCE6F9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016874" y="2071320"/>
            <a:ext cx="3459163" cy="477054"/>
          </a:xfrm>
        </p:spPr>
        <p:txBody>
          <a:bodyPr/>
          <a:lstStyle/>
          <a:p>
            <a:r>
              <a:rPr lang="en-GB" dirty="0"/>
              <a:t>£</a:t>
            </a:r>
            <a:r>
              <a:rPr lang="en-GB" dirty="0" err="1"/>
              <a:t>X.XXm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E8F1FA-91E9-49C9-BE8D-7568E54C8BF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 dirty="0"/>
              <a:t>+X.XX%</a:t>
            </a:r>
          </a:p>
        </p:txBody>
      </p:sp>
      <p:graphicFrame>
        <p:nvGraphicFramePr>
          <p:cNvPr id="103" name="Chart Placeholder 102">
            <a:extLst>
              <a:ext uri="{FF2B5EF4-FFF2-40B4-BE49-F238E27FC236}">
                <a16:creationId xmlns:a16="http://schemas.microsoft.com/office/drawing/2014/main" id="{5001FAED-3F20-4DFB-8BC1-AEB77620A5F9}"/>
              </a:ext>
            </a:extLst>
          </p:cNvPr>
          <p:cNvGraphicFramePr>
            <a:graphicFrameLocks noGrp="1"/>
          </p:cNvGraphicFramePr>
          <p:nvPr>
            <p:ph type="chart" sz="quarter" idx="34"/>
            <p:extLst>
              <p:ext uri="{D42A27DB-BD31-4B8C-83A1-F6EECF244321}">
                <p14:modId xmlns:p14="http://schemas.microsoft.com/office/powerpoint/2010/main" val="1859010304"/>
              </p:ext>
            </p:extLst>
          </p:nvPr>
        </p:nvGraphicFramePr>
        <p:xfrm>
          <a:off x="9105900" y="2568575"/>
          <a:ext cx="2239963" cy="142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3F65DC-4A25-41F3-AB43-43DFE7828B2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 dirty="0"/>
              <a:t>Adjusted diluted EPS</a:t>
            </a:r>
          </a:p>
          <a:p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4FF2542-8ED7-42C2-8A39-801D7D78698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351338" y="4237169"/>
            <a:ext cx="3459163" cy="477054"/>
          </a:xfrm>
        </p:spPr>
        <p:txBody>
          <a:bodyPr/>
          <a:lstStyle/>
          <a:p>
            <a:r>
              <a:rPr lang="en-GB" dirty="0"/>
              <a:t>£</a:t>
            </a:r>
            <a:r>
              <a:rPr lang="en-GB" dirty="0" err="1"/>
              <a:t>XX.Xp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89E6FAF-EAE5-4E1E-B259-CAF2DA0B694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GB" dirty="0"/>
              <a:t>+X.X%</a:t>
            </a:r>
          </a:p>
        </p:txBody>
      </p:sp>
      <p:graphicFrame>
        <p:nvGraphicFramePr>
          <p:cNvPr id="106" name="Chart Placeholder 105">
            <a:extLst>
              <a:ext uri="{FF2B5EF4-FFF2-40B4-BE49-F238E27FC236}">
                <a16:creationId xmlns:a16="http://schemas.microsoft.com/office/drawing/2014/main" id="{41BFA0B2-65C8-47F4-BA7D-2239401BA981}"/>
              </a:ext>
            </a:extLst>
          </p:cNvPr>
          <p:cNvGraphicFramePr>
            <a:graphicFrameLocks noGrp="1"/>
          </p:cNvGraphicFramePr>
          <p:nvPr>
            <p:ph type="chart" sz="quarter" idx="38"/>
            <p:extLst>
              <p:ext uri="{D42A27DB-BD31-4B8C-83A1-F6EECF244321}">
                <p14:modId xmlns:p14="http://schemas.microsoft.com/office/powerpoint/2010/main" val="2822006742"/>
              </p:ext>
            </p:extLst>
          </p:nvPr>
        </p:nvGraphicFramePr>
        <p:xfrm>
          <a:off x="5440363" y="4733925"/>
          <a:ext cx="2239962" cy="142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E9705E9-825D-4BC2-B945-314B9E2A67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GB" dirty="0"/>
              <a:t>Dividend per share</a:t>
            </a:r>
          </a:p>
          <a:p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85377FF-7DF5-440F-81C8-C43CECB8B60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016874" y="4237169"/>
            <a:ext cx="3459163" cy="477054"/>
          </a:xfrm>
        </p:spPr>
        <p:txBody>
          <a:bodyPr/>
          <a:lstStyle/>
          <a:p>
            <a:r>
              <a:rPr lang="en-GB" dirty="0"/>
              <a:t>£</a:t>
            </a:r>
            <a:r>
              <a:rPr lang="en-GB" dirty="0" err="1"/>
              <a:t>XX.Xp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71DA24-C02E-405D-B78B-469DE71399C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GB" dirty="0"/>
              <a:t>+X.X%</a:t>
            </a:r>
          </a:p>
        </p:txBody>
      </p:sp>
      <p:graphicFrame>
        <p:nvGraphicFramePr>
          <p:cNvPr id="109" name="Chart Placeholder 108">
            <a:extLst>
              <a:ext uri="{FF2B5EF4-FFF2-40B4-BE49-F238E27FC236}">
                <a16:creationId xmlns:a16="http://schemas.microsoft.com/office/drawing/2014/main" id="{3BC3D1A3-4CE5-4FC9-9DFD-00D9E0AD7F47}"/>
              </a:ext>
            </a:extLst>
          </p:cNvPr>
          <p:cNvGraphicFramePr>
            <a:graphicFrameLocks noGrp="1"/>
          </p:cNvGraphicFramePr>
          <p:nvPr>
            <p:ph type="chart" sz="quarter" idx="42"/>
            <p:extLst>
              <p:ext uri="{D42A27DB-BD31-4B8C-83A1-F6EECF244321}">
                <p14:modId xmlns:p14="http://schemas.microsoft.com/office/powerpoint/2010/main" val="2546033491"/>
              </p:ext>
            </p:extLst>
          </p:nvPr>
        </p:nvGraphicFramePr>
        <p:xfrm>
          <a:off x="9105900" y="4733925"/>
          <a:ext cx="2239963" cy="142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40822DE4-FD5F-445C-BE6A-F617C932A74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GB" dirty="0"/>
              <a:t>Revenue by region</a:t>
            </a:r>
          </a:p>
        </p:txBody>
      </p:sp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7C649740-F587-4693-80F4-7F7621FDC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0510013"/>
              </p:ext>
            </p:extLst>
          </p:nvPr>
        </p:nvGraphicFramePr>
        <p:xfrm>
          <a:off x="908684" y="2151058"/>
          <a:ext cx="2377441" cy="1857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CC734973-5DA7-4160-B151-6B5B27C64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522453"/>
              </p:ext>
            </p:extLst>
          </p:nvPr>
        </p:nvGraphicFramePr>
        <p:xfrm>
          <a:off x="818355" y="4003413"/>
          <a:ext cx="2782889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264">
                  <a:extLst>
                    <a:ext uri="{9D8B030D-6E8A-4147-A177-3AD203B41FA5}">
                      <a16:colId xmlns:a16="http://schemas.microsoft.com/office/drawing/2014/main" val="2770619265"/>
                    </a:ext>
                  </a:extLst>
                </a:gridCol>
                <a:gridCol w="1831446">
                  <a:extLst>
                    <a:ext uri="{9D8B030D-6E8A-4147-A177-3AD203B41FA5}">
                      <a16:colId xmlns:a16="http://schemas.microsoft.com/office/drawing/2014/main" val="1956540536"/>
                    </a:ext>
                  </a:extLst>
                </a:gridCol>
                <a:gridCol w="502179">
                  <a:extLst>
                    <a:ext uri="{9D8B030D-6E8A-4147-A177-3AD203B41FA5}">
                      <a16:colId xmlns:a16="http://schemas.microsoft.com/office/drawing/2014/main" val="83881992"/>
                    </a:ext>
                  </a:extLst>
                </a:gridCol>
              </a:tblGrid>
              <a:tr h="144669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Title name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078960"/>
                  </a:ext>
                </a:extLst>
              </a:tr>
              <a:tr h="144669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Title name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584051"/>
                  </a:ext>
                </a:extLst>
              </a:tr>
              <a:tr h="144669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Title name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875272"/>
                  </a:ext>
                </a:extLst>
              </a:tr>
              <a:tr h="144669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Title name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443594"/>
                  </a:ext>
                </a:extLst>
              </a:tr>
              <a:tr h="144669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5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Title name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440063"/>
                  </a:ext>
                </a:extLst>
              </a:tr>
              <a:tr h="144669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Title name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827072"/>
                  </a:ext>
                </a:extLst>
              </a:tr>
              <a:tr h="144669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7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Title name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034196"/>
                  </a:ext>
                </a:extLst>
              </a:tr>
              <a:tr h="144669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Title name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2965426"/>
                  </a:ext>
                </a:extLst>
              </a:tr>
              <a:tr h="144669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9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Title name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486858"/>
                  </a:ext>
                </a:extLst>
              </a:tr>
              <a:tr h="144669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10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Title name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04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1667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3">
            <a:extLst>
              <a:ext uri="{FF2B5EF4-FFF2-40B4-BE49-F238E27FC236}">
                <a16:creationId xmlns:a16="http://schemas.microsoft.com/office/drawing/2014/main" id="{EFCE3A5C-6CC8-4AD1-B4AF-E343FC28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 page header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9C43EB-7DD9-4FA0-BBF5-16C3355D2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0E36D-EEB7-49E9-81C1-61022770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029BFE6-C239-4AFF-B629-317C889D5F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Text style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9E8F3F3-228B-47B7-A47E-3D210CE586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Bullet text small style</a:t>
            </a:r>
          </a:p>
          <a:p>
            <a:r>
              <a:rPr lang="en-GB" dirty="0" err="1"/>
              <a:t>Vitendiatum</a:t>
            </a:r>
            <a:r>
              <a:rPr lang="en-GB" dirty="0"/>
              <a:t> </a:t>
            </a:r>
            <a:r>
              <a:rPr lang="en-GB" dirty="0" err="1"/>
              <a:t>utem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repedi</a:t>
            </a:r>
            <a:r>
              <a:rPr lang="en-GB" dirty="0"/>
              <a:t> </a:t>
            </a:r>
          </a:p>
          <a:p>
            <a:r>
              <a:rPr lang="en-GB" dirty="0" err="1"/>
              <a:t>Beaquam</a:t>
            </a:r>
            <a:r>
              <a:rPr lang="en-GB" dirty="0"/>
              <a:t> </a:t>
            </a:r>
            <a:r>
              <a:rPr lang="en-GB" dirty="0" err="1"/>
              <a:t>cumquam</a:t>
            </a:r>
            <a:r>
              <a:rPr lang="en-GB" dirty="0"/>
              <a:t> ne </a:t>
            </a:r>
            <a:r>
              <a:rPr lang="en-GB" dirty="0" err="1"/>
              <a:t>prae</a:t>
            </a:r>
            <a:r>
              <a:rPr lang="en-GB" dirty="0"/>
              <a:t> et </a:t>
            </a:r>
            <a:r>
              <a:rPr lang="en-GB" dirty="0" err="1"/>
              <a:t>efaccate</a:t>
            </a:r>
            <a:r>
              <a:rPr lang="en-GB" dirty="0"/>
              <a:t> </a:t>
            </a:r>
            <a:r>
              <a:rPr lang="en-GB" dirty="0" err="1"/>
              <a:t>ctiuntiisti</a:t>
            </a:r>
            <a:endParaRPr lang="en-GB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7F6DACFA-88BE-4C80-AFAF-31A97FE64D7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 dirty="0"/>
              <a:t>Chart title here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6DC2718-C46D-4F42-A75C-4FE5CEB38DC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GB" dirty="0"/>
              <a:t>£</a:t>
            </a:r>
            <a:r>
              <a:rPr lang="en-GB" dirty="0" err="1"/>
              <a:t>X,XXX.Xm</a:t>
            </a:r>
            <a:endParaRPr lang="en-GB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1668BED-8A24-4C72-A5E4-5E211AA820A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GB" dirty="0"/>
              <a:t>+0.X%</a:t>
            </a:r>
          </a:p>
        </p:txBody>
      </p:sp>
      <p:graphicFrame>
        <p:nvGraphicFramePr>
          <p:cNvPr id="45" name="Chart Placeholder 44">
            <a:extLst>
              <a:ext uri="{FF2B5EF4-FFF2-40B4-BE49-F238E27FC236}">
                <a16:creationId xmlns:a16="http://schemas.microsoft.com/office/drawing/2014/main" id="{74AAF665-D953-49D4-AFB3-B0D81F753A4F}"/>
              </a:ext>
            </a:extLst>
          </p:cNvPr>
          <p:cNvGraphicFramePr>
            <a:graphicFrameLocks noGrp="1"/>
          </p:cNvGraphicFramePr>
          <p:nvPr>
            <p:ph type="chart" sz="quarter" idx="38"/>
            <p:extLst>
              <p:ext uri="{D42A27DB-BD31-4B8C-83A1-F6EECF244321}">
                <p14:modId xmlns:p14="http://schemas.microsoft.com/office/powerpoint/2010/main" val="693494840"/>
              </p:ext>
            </p:extLst>
          </p:nvPr>
        </p:nvGraphicFramePr>
        <p:xfrm>
          <a:off x="1804988" y="4733925"/>
          <a:ext cx="2239962" cy="142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95C40985-4754-4037-9F63-5949431851B8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FAE4A911-285B-4252-9E5A-BC386DC3B679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BA4CBDCB-19FA-426B-9035-99297B20FEA1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BB868B56-4ACC-4A29-841B-A9EE5E6AE92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59" name="Picture Placeholder 58">
            <a:extLst>
              <a:ext uri="{FF2B5EF4-FFF2-40B4-BE49-F238E27FC236}">
                <a16:creationId xmlns:a16="http://schemas.microsoft.com/office/drawing/2014/main" id="{FDFBCEAB-8B2F-47F5-821D-79BAB001242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60" name="Picture Placeholder 59">
            <a:extLst>
              <a:ext uri="{FF2B5EF4-FFF2-40B4-BE49-F238E27FC236}">
                <a16:creationId xmlns:a16="http://schemas.microsoft.com/office/drawing/2014/main" id="{E380CE39-FD22-4CCF-B72D-AFEEB08964B5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00CED5EC-7040-474D-885F-521CEDC307BC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  <p:sp>
        <p:nvSpPr>
          <p:cNvPr id="62" name="Picture Placeholder 61">
            <a:extLst>
              <a:ext uri="{FF2B5EF4-FFF2-40B4-BE49-F238E27FC236}">
                <a16:creationId xmlns:a16="http://schemas.microsoft.com/office/drawing/2014/main" id="{DF021712-D9F3-45C0-A441-F0D9572D0C0B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/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89CDA772-0A52-4E34-B932-4DCE2E340E3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1F10C19-9EC4-467F-81EE-60B4A27F31E5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4E87985E-CFFA-4DB3-B27D-C06E89D8BF43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68CB7AC7-5F0B-4DA4-8F11-A6166C93644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7CDC418B-1CFF-4647-A58B-B5074957FC3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3404C73F-C079-4829-AEBA-656BB39C2DDA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46CC4090-F912-423C-8538-E6F7F5DEEBA0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/>
      </p:sp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A76DA429-A6AE-4067-9FD9-2B99F4473695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/>
      </p:sp>
    </p:spTree>
    <p:extLst>
      <p:ext uri="{BB962C8B-B14F-4D97-AF65-F5344CB8AC3E}">
        <p14:creationId xmlns:p14="http://schemas.microsoft.com/office/powerpoint/2010/main" val="2250818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 218">
            <a:extLst>
              <a:ext uri="{FF2B5EF4-FFF2-40B4-BE49-F238E27FC236}">
                <a16:creationId xmlns:a16="http://schemas.microsoft.com/office/drawing/2014/main" id="{E072CD29-1783-493B-B792-93907CDF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25F0F-56D7-457C-87F0-CD18CB76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1EA50-522A-48F2-A3EE-B0654F93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22</a:t>
            </a:fld>
            <a:endParaRPr lang="en-GB"/>
          </a:p>
        </p:txBody>
      </p:sp>
      <p:sp>
        <p:nvSpPr>
          <p:cNvPr id="220" name="Picture Placeholder 219">
            <a:extLst>
              <a:ext uri="{FF2B5EF4-FFF2-40B4-BE49-F238E27FC236}">
                <a16:creationId xmlns:a16="http://schemas.microsoft.com/office/drawing/2014/main" id="{4A3CCEC1-2AED-4B0F-BA0C-54A657196E5F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221" name="Picture Placeholder 220">
            <a:extLst>
              <a:ext uri="{FF2B5EF4-FFF2-40B4-BE49-F238E27FC236}">
                <a16:creationId xmlns:a16="http://schemas.microsoft.com/office/drawing/2014/main" id="{F5D083E1-44EE-4BA2-B3E5-D4C58B557B1D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222" name="Picture Placeholder 221">
            <a:extLst>
              <a:ext uri="{FF2B5EF4-FFF2-40B4-BE49-F238E27FC236}">
                <a16:creationId xmlns:a16="http://schemas.microsoft.com/office/drawing/2014/main" id="{61BA01DB-3DBE-4D43-8448-C265B30F5FA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223" name="Picture Placeholder 222">
            <a:extLst>
              <a:ext uri="{FF2B5EF4-FFF2-40B4-BE49-F238E27FC236}">
                <a16:creationId xmlns:a16="http://schemas.microsoft.com/office/drawing/2014/main" id="{89A33AE3-BF09-4CE5-A76C-1378F90CBD9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24" name="Picture Placeholder 223">
            <a:extLst>
              <a:ext uri="{FF2B5EF4-FFF2-40B4-BE49-F238E27FC236}">
                <a16:creationId xmlns:a16="http://schemas.microsoft.com/office/drawing/2014/main" id="{B4AB354F-D956-47CD-9C79-B8F22C4137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225" name="Picture Placeholder 224">
            <a:extLst>
              <a:ext uri="{FF2B5EF4-FFF2-40B4-BE49-F238E27FC236}">
                <a16:creationId xmlns:a16="http://schemas.microsoft.com/office/drawing/2014/main" id="{A248E8F5-EAA8-4E7D-A4FE-30A7BDDDED8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226" name="Picture Placeholder 225">
            <a:extLst>
              <a:ext uri="{FF2B5EF4-FFF2-40B4-BE49-F238E27FC236}">
                <a16:creationId xmlns:a16="http://schemas.microsoft.com/office/drawing/2014/main" id="{D6E869A5-89F4-4455-99D6-10D27B0C7BC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/>
      </p:sp>
      <p:sp>
        <p:nvSpPr>
          <p:cNvPr id="227" name="Picture Placeholder 226">
            <a:extLst>
              <a:ext uri="{FF2B5EF4-FFF2-40B4-BE49-F238E27FC236}">
                <a16:creationId xmlns:a16="http://schemas.microsoft.com/office/drawing/2014/main" id="{16C08D1E-727F-4705-8917-13CBF1DEA1E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228" name="Picture Placeholder 227">
            <a:extLst>
              <a:ext uri="{FF2B5EF4-FFF2-40B4-BE49-F238E27FC236}">
                <a16:creationId xmlns:a16="http://schemas.microsoft.com/office/drawing/2014/main" id="{B364E115-7FB6-4AB1-80B1-48CDB305C855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229" name="Picture Placeholder 228">
            <a:extLst>
              <a:ext uri="{FF2B5EF4-FFF2-40B4-BE49-F238E27FC236}">
                <a16:creationId xmlns:a16="http://schemas.microsoft.com/office/drawing/2014/main" id="{CAEABD6D-3D7F-4FAC-8B29-3459B4EB133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/>
      </p:sp>
      <p:sp>
        <p:nvSpPr>
          <p:cNvPr id="230" name="Picture Placeholder 229">
            <a:extLst>
              <a:ext uri="{FF2B5EF4-FFF2-40B4-BE49-F238E27FC236}">
                <a16:creationId xmlns:a16="http://schemas.microsoft.com/office/drawing/2014/main" id="{A8851C21-C74E-44A5-B01F-3D8368611187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/>
      </p:sp>
      <p:sp>
        <p:nvSpPr>
          <p:cNvPr id="231" name="Picture Placeholder 230">
            <a:extLst>
              <a:ext uri="{FF2B5EF4-FFF2-40B4-BE49-F238E27FC236}">
                <a16:creationId xmlns:a16="http://schemas.microsoft.com/office/drawing/2014/main" id="{99AC11B6-4130-48E8-9633-3C65DB0B559E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232" name="Picture Placeholder 231">
            <a:extLst>
              <a:ext uri="{FF2B5EF4-FFF2-40B4-BE49-F238E27FC236}">
                <a16:creationId xmlns:a16="http://schemas.microsoft.com/office/drawing/2014/main" id="{7AF21FE9-1F69-4F72-A770-77C75630B94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233" name="Picture Placeholder 232">
            <a:extLst>
              <a:ext uri="{FF2B5EF4-FFF2-40B4-BE49-F238E27FC236}">
                <a16:creationId xmlns:a16="http://schemas.microsoft.com/office/drawing/2014/main" id="{BBC37285-789F-4665-9B77-77BFE609C6D1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/>
      </p:sp>
      <p:sp>
        <p:nvSpPr>
          <p:cNvPr id="234" name="Picture Placeholder 233">
            <a:extLst>
              <a:ext uri="{FF2B5EF4-FFF2-40B4-BE49-F238E27FC236}">
                <a16:creationId xmlns:a16="http://schemas.microsoft.com/office/drawing/2014/main" id="{85325B2B-8D32-43B1-BADA-10829689998F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/>
      </p:sp>
      <p:sp>
        <p:nvSpPr>
          <p:cNvPr id="235" name="Picture Placeholder 234">
            <a:extLst>
              <a:ext uri="{FF2B5EF4-FFF2-40B4-BE49-F238E27FC236}">
                <a16:creationId xmlns:a16="http://schemas.microsoft.com/office/drawing/2014/main" id="{606027B8-1697-4BD4-ADE3-4C9335C295EA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/>
      </p:sp>
      <p:sp>
        <p:nvSpPr>
          <p:cNvPr id="236" name="Picture Placeholder 235">
            <a:extLst>
              <a:ext uri="{FF2B5EF4-FFF2-40B4-BE49-F238E27FC236}">
                <a16:creationId xmlns:a16="http://schemas.microsoft.com/office/drawing/2014/main" id="{4827A83D-04C7-468D-A495-5BB0F4C7BC03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/>
      </p:sp>
      <p:sp>
        <p:nvSpPr>
          <p:cNvPr id="237" name="Picture Placeholder 236">
            <a:extLst>
              <a:ext uri="{FF2B5EF4-FFF2-40B4-BE49-F238E27FC236}">
                <a16:creationId xmlns:a16="http://schemas.microsoft.com/office/drawing/2014/main" id="{D4EF09D7-6EDC-49B3-A337-D2C3CAEBE71D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/>
      </p:sp>
      <p:sp>
        <p:nvSpPr>
          <p:cNvPr id="238" name="Picture Placeholder 237">
            <a:extLst>
              <a:ext uri="{FF2B5EF4-FFF2-40B4-BE49-F238E27FC236}">
                <a16:creationId xmlns:a16="http://schemas.microsoft.com/office/drawing/2014/main" id="{1EC20D32-AF3D-40CD-9EA1-5A5C74D1C863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/>
      </p:sp>
      <p:sp>
        <p:nvSpPr>
          <p:cNvPr id="239" name="Picture Placeholder 238">
            <a:extLst>
              <a:ext uri="{FF2B5EF4-FFF2-40B4-BE49-F238E27FC236}">
                <a16:creationId xmlns:a16="http://schemas.microsoft.com/office/drawing/2014/main" id="{96E0B468-920E-4754-A626-BC7CDE02CB7A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/>
      </p:sp>
      <p:sp>
        <p:nvSpPr>
          <p:cNvPr id="240" name="Picture Placeholder 239">
            <a:extLst>
              <a:ext uri="{FF2B5EF4-FFF2-40B4-BE49-F238E27FC236}">
                <a16:creationId xmlns:a16="http://schemas.microsoft.com/office/drawing/2014/main" id="{C2A49132-977F-4A56-A204-C949A1B8FACB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/>
      </p:sp>
      <p:sp>
        <p:nvSpPr>
          <p:cNvPr id="241" name="Picture Placeholder 240">
            <a:extLst>
              <a:ext uri="{FF2B5EF4-FFF2-40B4-BE49-F238E27FC236}">
                <a16:creationId xmlns:a16="http://schemas.microsoft.com/office/drawing/2014/main" id="{B6D0D04A-0D53-4991-A040-E9258BCF3A08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/>
      </p:sp>
      <p:sp>
        <p:nvSpPr>
          <p:cNvPr id="242" name="Picture Placeholder 241">
            <a:extLst>
              <a:ext uri="{FF2B5EF4-FFF2-40B4-BE49-F238E27FC236}">
                <a16:creationId xmlns:a16="http://schemas.microsoft.com/office/drawing/2014/main" id="{980687C9-11A5-4732-81EC-4D14DC8853C0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/>
      </p:sp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1C29E9A3-7720-481C-BFDC-0C7825E4FE62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44" name="Picture Placeholder 243">
            <a:extLst>
              <a:ext uri="{FF2B5EF4-FFF2-40B4-BE49-F238E27FC236}">
                <a16:creationId xmlns:a16="http://schemas.microsoft.com/office/drawing/2014/main" id="{876D1456-FDC2-4783-83BC-A59FD92441D2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  <p:sp>
        <p:nvSpPr>
          <p:cNvPr id="245" name="Picture Placeholder 244">
            <a:extLst>
              <a:ext uri="{FF2B5EF4-FFF2-40B4-BE49-F238E27FC236}">
                <a16:creationId xmlns:a16="http://schemas.microsoft.com/office/drawing/2014/main" id="{D8096972-E17E-479B-8D5B-B30EFEB30BA9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/>
      </p:sp>
      <p:sp>
        <p:nvSpPr>
          <p:cNvPr id="246" name="Picture Placeholder 245">
            <a:extLst>
              <a:ext uri="{FF2B5EF4-FFF2-40B4-BE49-F238E27FC236}">
                <a16:creationId xmlns:a16="http://schemas.microsoft.com/office/drawing/2014/main" id="{2616B72C-C013-4230-AC12-07BF658696BF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/>
      </p:sp>
      <p:sp>
        <p:nvSpPr>
          <p:cNvPr id="247" name="Picture Placeholder 246">
            <a:extLst>
              <a:ext uri="{FF2B5EF4-FFF2-40B4-BE49-F238E27FC236}">
                <a16:creationId xmlns:a16="http://schemas.microsoft.com/office/drawing/2014/main" id="{C4680ECD-4634-4595-BF95-D4E3622D7AD0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/>
      </p:sp>
      <p:sp>
        <p:nvSpPr>
          <p:cNvPr id="248" name="Picture Placeholder 247">
            <a:extLst>
              <a:ext uri="{FF2B5EF4-FFF2-40B4-BE49-F238E27FC236}">
                <a16:creationId xmlns:a16="http://schemas.microsoft.com/office/drawing/2014/main" id="{C2C13864-3764-4DE7-8873-24B1B01FAA4D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/>
      </p:sp>
      <p:sp>
        <p:nvSpPr>
          <p:cNvPr id="249" name="Picture Placeholder 248">
            <a:extLst>
              <a:ext uri="{FF2B5EF4-FFF2-40B4-BE49-F238E27FC236}">
                <a16:creationId xmlns:a16="http://schemas.microsoft.com/office/drawing/2014/main" id="{A02C5906-ABFF-476E-A3B4-164B3D0A5550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/>
      </p:sp>
      <p:sp>
        <p:nvSpPr>
          <p:cNvPr id="250" name="Picture Placeholder 249">
            <a:extLst>
              <a:ext uri="{FF2B5EF4-FFF2-40B4-BE49-F238E27FC236}">
                <a16:creationId xmlns:a16="http://schemas.microsoft.com/office/drawing/2014/main" id="{B38FE779-4EC1-40CE-9BDF-D210BDBE1E0D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/>
      </p:sp>
      <p:sp>
        <p:nvSpPr>
          <p:cNvPr id="251" name="Picture Placeholder 250">
            <a:extLst>
              <a:ext uri="{FF2B5EF4-FFF2-40B4-BE49-F238E27FC236}">
                <a16:creationId xmlns:a16="http://schemas.microsoft.com/office/drawing/2014/main" id="{7F8237ED-F910-47DA-8F0D-F0663834D997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/>
      </p:sp>
      <p:sp>
        <p:nvSpPr>
          <p:cNvPr id="252" name="Picture Placeholder 251">
            <a:extLst>
              <a:ext uri="{FF2B5EF4-FFF2-40B4-BE49-F238E27FC236}">
                <a16:creationId xmlns:a16="http://schemas.microsoft.com/office/drawing/2014/main" id="{323220A0-5D3D-4D71-906E-DCA11983D613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/>
      </p:sp>
      <p:sp>
        <p:nvSpPr>
          <p:cNvPr id="253" name="Picture Placeholder 252">
            <a:extLst>
              <a:ext uri="{FF2B5EF4-FFF2-40B4-BE49-F238E27FC236}">
                <a16:creationId xmlns:a16="http://schemas.microsoft.com/office/drawing/2014/main" id="{0F363E5E-E16B-4FDA-B7EF-DAF64FFDF191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/>
      </p:sp>
      <p:sp>
        <p:nvSpPr>
          <p:cNvPr id="254" name="Picture Placeholder 253">
            <a:extLst>
              <a:ext uri="{FF2B5EF4-FFF2-40B4-BE49-F238E27FC236}">
                <a16:creationId xmlns:a16="http://schemas.microsoft.com/office/drawing/2014/main" id="{7613566B-5A81-47F4-A807-595D0183987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/>
      </p:sp>
      <p:sp>
        <p:nvSpPr>
          <p:cNvPr id="255" name="Picture Placeholder 254">
            <a:extLst>
              <a:ext uri="{FF2B5EF4-FFF2-40B4-BE49-F238E27FC236}">
                <a16:creationId xmlns:a16="http://schemas.microsoft.com/office/drawing/2014/main" id="{968BF1CE-DFD3-4999-959A-8052AD11931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/>
      </p:sp>
      <p:sp>
        <p:nvSpPr>
          <p:cNvPr id="256" name="Picture Placeholder 255">
            <a:extLst>
              <a:ext uri="{FF2B5EF4-FFF2-40B4-BE49-F238E27FC236}">
                <a16:creationId xmlns:a16="http://schemas.microsoft.com/office/drawing/2014/main" id="{045CC290-425A-4D69-AE96-ECC113083CA9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/>
      </p:sp>
      <p:sp>
        <p:nvSpPr>
          <p:cNvPr id="257" name="Picture Placeholder 256">
            <a:extLst>
              <a:ext uri="{FF2B5EF4-FFF2-40B4-BE49-F238E27FC236}">
                <a16:creationId xmlns:a16="http://schemas.microsoft.com/office/drawing/2014/main" id="{C9FE6A33-70F9-457A-A5F8-8067B904E9C6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/>
      </p:sp>
      <p:sp>
        <p:nvSpPr>
          <p:cNvPr id="258" name="Picture Placeholder 257">
            <a:extLst>
              <a:ext uri="{FF2B5EF4-FFF2-40B4-BE49-F238E27FC236}">
                <a16:creationId xmlns:a16="http://schemas.microsoft.com/office/drawing/2014/main" id="{DB16F40B-4670-4E90-B1D1-A24AFFAF9DD1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/>
      </p:sp>
      <p:sp>
        <p:nvSpPr>
          <p:cNvPr id="259" name="Picture Placeholder 258">
            <a:extLst>
              <a:ext uri="{FF2B5EF4-FFF2-40B4-BE49-F238E27FC236}">
                <a16:creationId xmlns:a16="http://schemas.microsoft.com/office/drawing/2014/main" id="{7576055B-DF93-4329-B447-FC7AAEDB4F4B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/>
      </p:sp>
      <p:sp>
        <p:nvSpPr>
          <p:cNvPr id="260" name="Picture Placeholder 259">
            <a:extLst>
              <a:ext uri="{FF2B5EF4-FFF2-40B4-BE49-F238E27FC236}">
                <a16:creationId xmlns:a16="http://schemas.microsoft.com/office/drawing/2014/main" id="{CAF50FA9-218E-46BC-920C-D876A06139AD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/>
      </p:sp>
      <p:sp>
        <p:nvSpPr>
          <p:cNvPr id="261" name="Picture Placeholder 260">
            <a:extLst>
              <a:ext uri="{FF2B5EF4-FFF2-40B4-BE49-F238E27FC236}">
                <a16:creationId xmlns:a16="http://schemas.microsoft.com/office/drawing/2014/main" id="{A1805F78-3B69-476F-8B01-532FDFDAB8DF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/>
      </p:sp>
      <p:sp>
        <p:nvSpPr>
          <p:cNvPr id="262" name="Picture Placeholder 261">
            <a:extLst>
              <a:ext uri="{FF2B5EF4-FFF2-40B4-BE49-F238E27FC236}">
                <a16:creationId xmlns:a16="http://schemas.microsoft.com/office/drawing/2014/main" id="{310EA6D9-2850-4C4A-920A-1861B553FEC6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/>
      </p:sp>
      <p:sp>
        <p:nvSpPr>
          <p:cNvPr id="263" name="Picture Placeholder 262">
            <a:extLst>
              <a:ext uri="{FF2B5EF4-FFF2-40B4-BE49-F238E27FC236}">
                <a16:creationId xmlns:a16="http://schemas.microsoft.com/office/drawing/2014/main" id="{5671FEFF-46A4-4BBB-A48E-F110844E0BD2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/>
      </p:sp>
      <p:sp>
        <p:nvSpPr>
          <p:cNvPr id="264" name="Picture Placeholder 263">
            <a:extLst>
              <a:ext uri="{FF2B5EF4-FFF2-40B4-BE49-F238E27FC236}">
                <a16:creationId xmlns:a16="http://schemas.microsoft.com/office/drawing/2014/main" id="{790492E7-4D9C-4454-8EC5-23A5018A3E9A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/>
      </p:sp>
      <p:sp>
        <p:nvSpPr>
          <p:cNvPr id="265" name="Picture Placeholder 264">
            <a:extLst>
              <a:ext uri="{FF2B5EF4-FFF2-40B4-BE49-F238E27FC236}">
                <a16:creationId xmlns:a16="http://schemas.microsoft.com/office/drawing/2014/main" id="{68A29A86-3CE8-4DDC-A061-1193741DF1B1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/>
      </p:sp>
      <p:sp>
        <p:nvSpPr>
          <p:cNvPr id="266" name="Picture Placeholder 265">
            <a:extLst>
              <a:ext uri="{FF2B5EF4-FFF2-40B4-BE49-F238E27FC236}">
                <a16:creationId xmlns:a16="http://schemas.microsoft.com/office/drawing/2014/main" id="{71966E7F-B140-4764-A4B0-0A631292319C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/>
      </p:sp>
      <p:sp>
        <p:nvSpPr>
          <p:cNvPr id="267" name="Picture Placeholder 266">
            <a:extLst>
              <a:ext uri="{FF2B5EF4-FFF2-40B4-BE49-F238E27FC236}">
                <a16:creationId xmlns:a16="http://schemas.microsoft.com/office/drawing/2014/main" id="{AEBFFCED-9631-498D-9D76-B281E05139EA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/>
      </p:sp>
      <p:sp>
        <p:nvSpPr>
          <p:cNvPr id="268" name="Picture Placeholder 267">
            <a:extLst>
              <a:ext uri="{FF2B5EF4-FFF2-40B4-BE49-F238E27FC236}">
                <a16:creationId xmlns:a16="http://schemas.microsoft.com/office/drawing/2014/main" id="{57900DF9-5B4E-4F16-8526-E4A64235D3B3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/>
      </p:sp>
      <p:sp>
        <p:nvSpPr>
          <p:cNvPr id="269" name="Picture Placeholder 268">
            <a:extLst>
              <a:ext uri="{FF2B5EF4-FFF2-40B4-BE49-F238E27FC236}">
                <a16:creationId xmlns:a16="http://schemas.microsoft.com/office/drawing/2014/main" id="{59CC77FF-B7A4-406E-A89F-D90E2EF9B3E2}"/>
              </a:ext>
            </a:extLst>
          </p:cNvPr>
          <p:cNvSpPr>
            <a:spLocks noGrp="1"/>
          </p:cNvSpPr>
          <p:nvPr>
            <p:ph type="pic" sz="quarter" idx="96"/>
          </p:nvPr>
        </p:nvSpPr>
        <p:spPr/>
      </p:sp>
      <p:sp>
        <p:nvSpPr>
          <p:cNvPr id="270" name="Picture Placeholder 269">
            <a:extLst>
              <a:ext uri="{FF2B5EF4-FFF2-40B4-BE49-F238E27FC236}">
                <a16:creationId xmlns:a16="http://schemas.microsoft.com/office/drawing/2014/main" id="{3A5BC451-BC38-4BA4-AD57-0E8EB2FE0724}"/>
              </a:ext>
            </a:extLst>
          </p:cNvPr>
          <p:cNvSpPr>
            <a:spLocks noGrp="1"/>
          </p:cNvSpPr>
          <p:nvPr>
            <p:ph type="pic" sz="quarter" idx="97"/>
          </p:nvPr>
        </p:nvSpPr>
        <p:spPr/>
      </p:sp>
      <p:sp>
        <p:nvSpPr>
          <p:cNvPr id="271" name="Picture Placeholder 270">
            <a:extLst>
              <a:ext uri="{FF2B5EF4-FFF2-40B4-BE49-F238E27FC236}">
                <a16:creationId xmlns:a16="http://schemas.microsoft.com/office/drawing/2014/main" id="{1F89BFF5-06B7-4BCD-B100-13BE835FE727}"/>
              </a:ext>
            </a:extLst>
          </p:cNvPr>
          <p:cNvSpPr>
            <a:spLocks noGrp="1"/>
          </p:cNvSpPr>
          <p:nvPr>
            <p:ph type="pic" sz="quarter" idx="98"/>
          </p:nvPr>
        </p:nvSpPr>
        <p:spPr/>
      </p:sp>
      <p:sp>
        <p:nvSpPr>
          <p:cNvPr id="272" name="Picture Placeholder 271">
            <a:extLst>
              <a:ext uri="{FF2B5EF4-FFF2-40B4-BE49-F238E27FC236}">
                <a16:creationId xmlns:a16="http://schemas.microsoft.com/office/drawing/2014/main" id="{795B8D82-E63B-4AF9-8C35-ED68A34A5F88}"/>
              </a:ext>
            </a:extLst>
          </p:cNvPr>
          <p:cNvSpPr>
            <a:spLocks noGrp="1"/>
          </p:cNvSpPr>
          <p:nvPr>
            <p:ph type="pic" sz="quarter" idx="99"/>
          </p:nvPr>
        </p:nvSpPr>
        <p:spPr/>
      </p:sp>
      <p:sp>
        <p:nvSpPr>
          <p:cNvPr id="273" name="Picture Placeholder 272">
            <a:extLst>
              <a:ext uri="{FF2B5EF4-FFF2-40B4-BE49-F238E27FC236}">
                <a16:creationId xmlns:a16="http://schemas.microsoft.com/office/drawing/2014/main" id="{F39C9696-1306-450E-BB89-D5A45361642A}"/>
              </a:ext>
            </a:extLst>
          </p:cNvPr>
          <p:cNvSpPr>
            <a:spLocks noGrp="1"/>
          </p:cNvSpPr>
          <p:nvPr>
            <p:ph type="pic" sz="quarter" idx="100"/>
          </p:nvPr>
        </p:nvSpPr>
        <p:spPr/>
      </p:sp>
      <p:sp>
        <p:nvSpPr>
          <p:cNvPr id="274" name="Picture Placeholder 273">
            <a:extLst>
              <a:ext uri="{FF2B5EF4-FFF2-40B4-BE49-F238E27FC236}">
                <a16:creationId xmlns:a16="http://schemas.microsoft.com/office/drawing/2014/main" id="{552A69DC-2AF7-47E9-B2DF-AA4E7E1A748D}"/>
              </a:ext>
            </a:extLst>
          </p:cNvPr>
          <p:cNvSpPr>
            <a:spLocks noGrp="1"/>
          </p:cNvSpPr>
          <p:nvPr>
            <p:ph type="pic" sz="quarter" idx="101"/>
          </p:nvPr>
        </p:nvSpPr>
        <p:spPr/>
      </p:sp>
      <p:sp>
        <p:nvSpPr>
          <p:cNvPr id="275" name="Picture Placeholder 274">
            <a:extLst>
              <a:ext uri="{FF2B5EF4-FFF2-40B4-BE49-F238E27FC236}">
                <a16:creationId xmlns:a16="http://schemas.microsoft.com/office/drawing/2014/main" id="{E0AC412E-C4B9-4702-A2EE-C80D22F2B2AF}"/>
              </a:ext>
            </a:extLst>
          </p:cNvPr>
          <p:cNvSpPr>
            <a:spLocks noGrp="1"/>
          </p:cNvSpPr>
          <p:nvPr>
            <p:ph type="pic" sz="quarter" idx="103"/>
          </p:nvPr>
        </p:nvSpPr>
        <p:spPr/>
      </p:sp>
      <p:sp>
        <p:nvSpPr>
          <p:cNvPr id="276" name="Picture Placeholder 275">
            <a:extLst>
              <a:ext uri="{FF2B5EF4-FFF2-40B4-BE49-F238E27FC236}">
                <a16:creationId xmlns:a16="http://schemas.microsoft.com/office/drawing/2014/main" id="{BC33F15F-04FC-4BC2-9A7E-1088534675F8}"/>
              </a:ext>
            </a:extLst>
          </p:cNvPr>
          <p:cNvSpPr>
            <a:spLocks noGrp="1"/>
          </p:cNvSpPr>
          <p:nvPr>
            <p:ph type="pic" sz="quarter" idx="104"/>
          </p:nvPr>
        </p:nvSpPr>
        <p:spPr/>
      </p:sp>
      <p:sp>
        <p:nvSpPr>
          <p:cNvPr id="277" name="Picture Placeholder 276">
            <a:extLst>
              <a:ext uri="{FF2B5EF4-FFF2-40B4-BE49-F238E27FC236}">
                <a16:creationId xmlns:a16="http://schemas.microsoft.com/office/drawing/2014/main" id="{231EAB1A-C208-4B22-89E7-BA8CA5F0EB5E}"/>
              </a:ext>
            </a:extLst>
          </p:cNvPr>
          <p:cNvSpPr>
            <a:spLocks noGrp="1"/>
          </p:cNvSpPr>
          <p:nvPr>
            <p:ph type="pic" sz="quarter" idx="105"/>
          </p:nvPr>
        </p:nvSpPr>
        <p:spPr/>
      </p:sp>
      <p:sp>
        <p:nvSpPr>
          <p:cNvPr id="278" name="Picture Placeholder 277">
            <a:extLst>
              <a:ext uri="{FF2B5EF4-FFF2-40B4-BE49-F238E27FC236}">
                <a16:creationId xmlns:a16="http://schemas.microsoft.com/office/drawing/2014/main" id="{0779C021-9660-4442-A558-090A57B627DA}"/>
              </a:ext>
            </a:extLst>
          </p:cNvPr>
          <p:cNvSpPr>
            <a:spLocks noGrp="1"/>
          </p:cNvSpPr>
          <p:nvPr>
            <p:ph type="pic" sz="quarter" idx="106"/>
          </p:nvPr>
        </p:nvSpPr>
        <p:spPr/>
      </p:sp>
      <p:sp>
        <p:nvSpPr>
          <p:cNvPr id="279" name="Picture Placeholder 278">
            <a:extLst>
              <a:ext uri="{FF2B5EF4-FFF2-40B4-BE49-F238E27FC236}">
                <a16:creationId xmlns:a16="http://schemas.microsoft.com/office/drawing/2014/main" id="{2A92D235-6A21-436A-A226-3F70962A4E95}"/>
              </a:ext>
            </a:extLst>
          </p:cNvPr>
          <p:cNvSpPr>
            <a:spLocks noGrp="1"/>
          </p:cNvSpPr>
          <p:nvPr>
            <p:ph type="pic" sz="quarter" idx="107"/>
          </p:nvPr>
        </p:nvSpPr>
        <p:spPr/>
      </p:sp>
      <p:sp>
        <p:nvSpPr>
          <p:cNvPr id="280" name="Rectangle: Rounded Corners 279">
            <a:extLst>
              <a:ext uri="{FF2B5EF4-FFF2-40B4-BE49-F238E27FC236}">
                <a16:creationId xmlns:a16="http://schemas.microsoft.com/office/drawing/2014/main" id="{B70CE6F1-4777-4BD4-80FE-B0922F9F6D9D}"/>
              </a:ext>
            </a:extLst>
          </p:cNvPr>
          <p:cNvSpPr/>
          <p:nvPr/>
        </p:nvSpPr>
        <p:spPr>
          <a:xfrm>
            <a:off x="719137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81" name="Text Placeholder 11">
            <a:extLst>
              <a:ext uri="{FF2B5EF4-FFF2-40B4-BE49-F238E27FC236}">
                <a16:creationId xmlns:a16="http://schemas.microsoft.com/office/drawing/2014/main" id="{1924EF03-F8D3-41D0-9B6C-A8B8AF7A530B}"/>
              </a:ext>
            </a:extLst>
          </p:cNvPr>
          <p:cNvSpPr txBox="1">
            <a:spLocks/>
          </p:cNvSpPr>
          <p:nvPr/>
        </p:nvSpPr>
        <p:spPr>
          <a:xfrm>
            <a:off x="794068" y="1901130"/>
            <a:ext cx="1897971" cy="3590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kern="12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vertical name</a:t>
            </a:r>
          </a:p>
        </p:txBody>
      </p:sp>
      <p:sp>
        <p:nvSpPr>
          <p:cNvPr id="282" name="Rectangle: Rounded Corners 281">
            <a:extLst>
              <a:ext uri="{FF2B5EF4-FFF2-40B4-BE49-F238E27FC236}">
                <a16:creationId xmlns:a16="http://schemas.microsoft.com/office/drawing/2014/main" id="{F9AE5564-D9F9-46A7-AAE3-DA4029EDA589}"/>
              </a:ext>
            </a:extLst>
          </p:cNvPr>
          <p:cNvSpPr/>
          <p:nvPr/>
        </p:nvSpPr>
        <p:spPr>
          <a:xfrm>
            <a:off x="2899178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83" name="Text Placeholder 11">
            <a:extLst>
              <a:ext uri="{FF2B5EF4-FFF2-40B4-BE49-F238E27FC236}">
                <a16:creationId xmlns:a16="http://schemas.microsoft.com/office/drawing/2014/main" id="{4D1F89A5-767F-4548-A34C-F870D592BAC5}"/>
              </a:ext>
            </a:extLst>
          </p:cNvPr>
          <p:cNvSpPr txBox="1">
            <a:spLocks/>
          </p:cNvSpPr>
          <p:nvPr/>
        </p:nvSpPr>
        <p:spPr>
          <a:xfrm>
            <a:off x="2974109" y="1901130"/>
            <a:ext cx="1897971" cy="3590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kern="12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vertical name</a:t>
            </a:r>
          </a:p>
        </p:txBody>
      </p:sp>
      <p:sp>
        <p:nvSpPr>
          <p:cNvPr id="284" name="Rectangle: Rounded Corners 283">
            <a:extLst>
              <a:ext uri="{FF2B5EF4-FFF2-40B4-BE49-F238E27FC236}">
                <a16:creationId xmlns:a16="http://schemas.microsoft.com/office/drawing/2014/main" id="{ADD25E63-78D5-48B0-952E-9D741DC75349}"/>
              </a:ext>
            </a:extLst>
          </p:cNvPr>
          <p:cNvSpPr/>
          <p:nvPr/>
        </p:nvSpPr>
        <p:spPr>
          <a:xfrm>
            <a:off x="5061539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85" name="Text Placeholder 11">
            <a:extLst>
              <a:ext uri="{FF2B5EF4-FFF2-40B4-BE49-F238E27FC236}">
                <a16:creationId xmlns:a16="http://schemas.microsoft.com/office/drawing/2014/main" id="{A0C840B9-E927-4D26-8930-3480D9CB2BB5}"/>
              </a:ext>
            </a:extLst>
          </p:cNvPr>
          <p:cNvSpPr txBox="1">
            <a:spLocks/>
          </p:cNvSpPr>
          <p:nvPr/>
        </p:nvSpPr>
        <p:spPr>
          <a:xfrm>
            <a:off x="5136470" y="1901130"/>
            <a:ext cx="1897971" cy="3590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kern="12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vertical name</a:t>
            </a:r>
          </a:p>
        </p:txBody>
      </p:sp>
      <p:sp>
        <p:nvSpPr>
          <p:cNvPr id="286" name="Rectangle: Rounded Corners 285">
            <a:extLst>
              <a:ext uri="{FF2B5EF4-FFF2-40B4-BE49-F238E27FC236}">
                <a16:creationId xmlns:a16="http://schemas.microsoft.com/office/drawing/2014/main" id="{2BE9BDC3-C4A5-49A5-9DA7-E81073FE7346}"/>
              </a:ext>
            </a:extLst>
          </p:cNvPr>
          <p:cNvSpPr/>
          <p:nvPr/>
        </p:nvSpPr>
        <p:spPr>
          <a:xfrm>
            <a:off x="7234051" y="1936580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87" name="Text Placeholder 11">
            <a:extLst>
              <a:ext uri="{FF2B5EF4-FFF2-40B4-BE49-F238E27FC236}">
                <a16:creationId xmlns:a16="http://schemas.microsoft.com/office/drawing/2014/main" id="{012789BF-347D-4BDE-83F7-E56EBF532CB0}"/>
              </a:ext>
            </a:extLst>
          </p:cNvPr>
          <p:cNvSpPr txBox="1">
            <a:spLocks/>
          </p:cNvSpPr>
          <p:nvPr/>
        </p:nvSpPr>
        <p:spPr>
          <a:xfrm>
            <a:off x="7308982" y="1902714"/>
            <a:ext cx="1897971" cy="3590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kern="12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vertical name</a:t>
            </a:r>
          </a:p>
        </p:txBody>
      </p:sp>
      <p:sp>
        <p:nvSpPr>
          <p:cNvPr id="288" name="Rectangle: Rounded Corners 287">
            <a:extLst>
              <a:ext uri="{FF2B5EF4-FFF2-40B4-BE49-F238E27FC236}">
                <a16:creationId xmlns:a16="http://schemas.microsoft.com/office/drawing/2014/main" id="{5552267F-F483-4E94-B9D4-8B30256A39A7}"/>
              </a:ext>
            </a:extLst>
          </p:cNvPr>
          <p:cNvSpPr/>
          <p:nvPr/>
        </p:nvSpPr>
        <p:spPr>
          <a:xfrm>
            <a:off x="9396412" y="1934996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89" name="Text Placeholder 11">
            <a:extLst>
              <a:ext uri="{FF2B5EF4-FFF2-40B4-BE49-F238E27FC236}">
                <a16:creationId xmlns:a16="http://schemas.microsoft.com/office/drawing/2014/main" id="{E55374C4-4BA7-4856-B298-890E30D53EFA}"/>
              </a:ext>
            </a:extLst>
          </p:cNvPr>
          <p:cNvSpPr txBox="1">
            <a:spLocks/>
          </p:cNvSpPr>
          <p:nvPr/>
        </p:nvSpPr>
        <p:spPr>
          <a:xfrm>
            <a:off x="9471343" y="1901130"/>
            <a:ext cx="1897971" cy="3590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kern="12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vertical name</a:t>
            </a:r>
          </a:p>
        </p:txBody>
      </p:sp>
      <p:sp>
        <p:nvSpPr>
          <p:cNvPr id="290" name="Rectangle: Rounded Corners 289">
            <a:extLst>
              <a:ext uri="{FF2B5EF4-FFF2-40B4-BE49-F238E27FC236}">
                <a16:creationId xmlns:a16="http://schemas.microsoft.com/office/drawing/2014/main" id="{B83A0FE4-86D7-429E-AF22-C36038D0D821}"/>
              </a:ext>
            </a:extLst>
          </p:cNvPr>
          <p:cNvSpPr/>
          <p:nvPr/>
        </p:nvSpPr>
        <p:spPr>
          <a:xfrm>
            <a:off x="719137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91" name="Text Placeholder 11">
            <a:extLst>
              <a:ext uri="{FF2B5EF4-FFF2-40B4-BE49-F238E27FC236}">
                <a16:creationId xmlns:a16="http://schemas.microsoft.com/office/drawing/2014/main" id="{C2E1D710-C0F6-4A51-B21D-3A4930617648}"/>
              </a:ext>
            </a:extLst>
          </p:cNvPr>
          <p:cNvSpPr txBox="1">
            <a:spLocks/>
          </p:cNvSpPr>
          <p:nvPr/>
        </p:nvSpPr>
        <p:spPr>
          <a:xfrm>
            <a:off x="794068" y="3998317"/>
            <a:ext cx="1897971" cy="3590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kern="12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vertical name</a:t>
            </a:r>
          </a:p>
        </p:txBody>
      </p:sp>
      <p:sp>
        <p:nvSpPr>
          <p:cNvPr id="292" name="Rectangle: Rounded Corners 291">
            <a:extLst>
              <a:ext uri="{FF2B5EF4-FFF2-40B4-BE49-F238E27FC236}">
                <a16:creationId xmlns:a16="http://schemas.microsoft.com/office/drawing/2014/main" id="{8F87A248-D573-4698-9274-BBF9CC589BE0}"/>
              </a:ext>
            </a:extLst>
          </p:cNvPr>
          <p:cNvSpPr/>
          <p:nvPr/>
        </p:nvSpPr>
        <p:spPr>
          <a:xfrm>
            <a:off x="2899178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93" name="Text Placeholder 11">
            <a:extLst>
              <a:ext uri="{FF2B5EF4-FFF2-40B4-BE49-F238E27FC236}">
                <a16:creationId xmlns:a16="http://schemas.microsoft.com/office/drawing/2014/main" id="{A0CB9968-13E8-4F93-915A-EEB7EEFA818F}"/>
              </a:ext>
            </a:extLst>
          </p:cNvPr>
          <p:cNvSpPr txBox="1">
            <a:spLocks/>
          </p:cNvSpPr>
          <p:nvPr/>
        </p:nvSpPr>
        <p:spPr>
          <a:xfrm>
            <a:off x="2974109" y="3998317"/>
            <a:ext cx="1897971" cy="3590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kern="12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vertical name</a:t>
            </a:r>
          </a:p>
        </p:txBody>
      </p:sp>
      <p:sp>
        <p:nvSpPr>
          <p:cNvPr id="294" name="Rectangle: Rounded Corners 293">
            <a:extLst>
              <a:ext uri="{FF2B5EF4-FFF2-40B4-BE49-F238E27FC236}">
                <a16:creationId xmlns:a16="http://schemas.microsoft.com/office/drawing/2014/main" id="{C96F6F32-3FA7-4A40-BCD5-03607587E507}"/>
              </a:ext>
            </a:extLst>
          </p:cNvPr>
          <p:cNvSpPr/>
          <p:nvPr/>
        </p:nvSpPr>
        <p:spPr>
          <a:xfrm>
            <a:off x="5061539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95" name="Text Placeholder 11">
            <a:extLst>
              <a:ext uri="{FF2B5EF4-FFF2-40B4-BE49-F238E27FC236}">
                <a16:creationId xmlns:a16="http://schemas.microsoft.com/office/drawing/2014/main" id="{12466A31-4546-4CCB-A677-F162A8A30438}"/>
              </a:ext>
            </a:extLst>
          </p:cNvPr>
          <p:cNvSpPr txBox="1">
            <a:spLocks/>
          </p:cNvSpPr>
          <p:nvPr/>
        </p:nvSpPr>
        <p:spPr>
          <a:xfrm>
            <a:off x="5136470" y="3998317"/>
            <a:ext cx="1897971" cy="3590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kern="12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vertical name</a:t>
            </a:r>
          </a:p>
        </p:txBody>
      </p:sp>
      <p:sp>
        <p:nvSpPr>
          <p:cNvPr id="296" name="Rectangle: Rounded Corners 295">
            <a:extLst>
              <a:ext uri="{FF2B5EF4-FFF2-40B4-BE49-F238E27FC236}">
                <a16:creationId xmlns:a16="http://schemas.microsoft.com/office/drawing/2014/main" id="{07633DD8-7650-4724-AB12-9FA4A8BE61FF}"/>
              </a:ext>
            </a:extLst>
          </p:cNvPr>
          <p:cNvSpPr/>
          <p:nvPr/>
        </p:nvSpPr>
        <p:spPr>
          <a:xfrm>
            <a:off x="7234051" y="4033767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97" name="Text Placeholder 11">
            <a:extLst>
              <a:ext uri="{FF2B5EF4-FFF2-40B4-BE49-F238E27FC236}">
                <a16:creationId xmlns:a16="http://schemas.microsoft.com/office/drawing/2014/main" id="{B792A7C0-7E2B-4021-89BD-D170E721E0BB}"/>
              </a:ext>
            </a:extLst>
          </p:cNvPr>
          <p:cNvSpPr txBox="1">
            <a:spLocks/>
          </p:cNvSpPr>
          <p:nvPr/>
        </p:nvSpPr>
        <p:spPr>
          <a:xfrm>
            <a:off x="7308982" y="3999901"/>
            <a:ext cx="1897971" cy="3590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kern="12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vertical name</a:t>
            </a:r>
          </a:p>
        </p:txBody>
      </p:sp>
      <p:sp>
        <p:nvSpPr>
          <p:cNvPr id="298" name="Rectangle: Rounded Corners 297">
            <a:extLst>
              <a:ext uri="{FF2B5EF4-FFF2-40B4-BE49-F238E27FC236}">
                <a16:creationId xmlns:a16="http://schemas.microsoft.com/office/drawing/2014/main" id="{8E272CC0-DED7-40FC-8BDE-D28EF7DA1F7B}"/>
              </a:ext>
            </a:extLst>
          </p:cNvPr>
          <p:cNvSpPr/>
          <p:nvPr/>
        </p:nvSpPr>
        <p:spPr>
          <a:xfrm>
            <a:off x="9396412" y="4032183"/>
            <a:ext cx="2071689" cy="291310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299" name="Text Placeholder 11">
            <a:extLst>
              <a:ext uri="{FF2B5EF4-FFF2-40B4-BE49-F238E27FC236}">
                <a16:creationId xmlns:a16="http://schemas.microsoft.com/office/drawing/2014/main" id="{C3AE1C39-0894-4085-93C7-9F093CA79CAC}"/>
              </a:ext>
            </a:extLst>
          </p:cNvPr>
          <p:cNvSpPr txBox="1">
            <a:spLocks/>
          </p:cNvSpPr>
          <p:nvPr/>
        </p:nvSpPr>
        <p:spPr>
          <a:xfrm>
            <a:off x="9471343" y="3998317"/>
            <a:ext cx="1897971" cy="35904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100" kern="1200">
                <a:solidFill>
                  <a:schemeClr val="accent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6858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35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Insert vertical name</a:t>
            </a:r>
          </a:p>
        </p:txBody>
      </p:sp>
    </p:spTree>
    <p:extLst>
      <p:ext uri="{BB962C8B-B14F-4D97-AF65-F5344CB8AC3E}">
        <p14:creationId xmlns:p14="http://schemas.microsoft.com/office/powerpoint/2010/main" val="929834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94FD295A-6119-4255-93A6-E72CD2EBD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400627"/>
            <a:ext cx="12191991" cy="1456943"/>
          </a:xfrm>
          <a:prstGeom prst="rect">
            <a:avLst/>
          </a:prstGeom>
        </p:spPr>
      </p:pic>
      <p:sp>
        <p:nvSpPr>
          <p:cNvPr id="75" name="Title 74">
            <a:extLst>
              <a:ext uri="{FF2B5EF4-FFF2-40B4-BE49-F238E27FC236}">
                <a16:creationId xmlns:a16="http://schemas.microsoft.com/office/drawing/2014/main" id="{7D96EB5D-3875-4971-BAD8-A128C1D6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milestones page header</a:t>
            </a:r>
            <a:br>
              <a:rPr lang="en-US" dirty="0"/>
            </a:br>
            <a:r>
              <a:rPr lang="en-US" dirty="0"/>
              <a:t>– option 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01CB8-A605-41C1-9ADF-304BF612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28073-4F09-446D-A2D4-3DC0C7ED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>
                <a:solidFill>
                  <a:schemeClr val="bg1"/>
                </a:solidFill>
              </a:rPr>
              <a:t>23</a:t>
            </a:fld>
            <a:endParaRPr lang="en-GB">
              <a:solidFill>
                <a:schemeClr val="bg1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E0C396B-783A-4907-A4E7-EE83BBB0D08E}"/>
              </a:ext>
            </a:extLst>
          </p:cNvPr>
          <p:cNvCxnSpPr/>
          <p:nvPr/>
        </p:nvCxnSpPr>
        <p:spPr>
          <a:xfrm>
            <a:off x="1935480" y="1950720"/>
            <a:ext cx="0" cy="3449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615FCF9-0028-42AD-B81D-2EE0F6FFEB4F}"/>
              </a:ext>
            </a:extLst>
          </p:cNvPr>
          <p:cNvCxnSpPr>
            <a:cxnSpLocks/>
          </p:cNvCxnSpPr>
          <p:nvPr/>
        </p:nvCxnSpPr>
        <p:spPr>
          <a:xfrm>
            <a:off x="723900" y="3078480"/>
            <a:ext cx="0" cy="2322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5948B21-3E5F-4FF9-9688-1B839EF1BF0A}"/>
              </a:ext>
            </a:extLst>
          </p:cNvPr>
          <p:cNvCxnSpPr>
            <a:cxnSpLocks/>
          </p:cNvCxnSpPr>
          <p:nvPr/>
        </p:nvCxnSpPr>
        <p:spPr>
          <a:xfrm>
            <a:off x="3147060" y="3729038"/>
            <a:ext cx="0" cy="167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0BEA3BB-E9E9-4F51-98B0-00794308449C}"/>
              </a:ext>
            </a:extLst>
          </p:cNvPr>
          <p:cNvCxnSpPr>
            <a:cxnSpLocks/>
          </p:cNvCxnSpPr>
          <p:nvPr/>
        </p:nvCxnSpPr>
        <p:spPr>
          <a:xfrm>
            <a:off x="4361497" y="2647950"/>
            <a:ext cx="0" cy="2752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87451BB-6F03-41A9-8FC3-C195FA987564}"/>
              </a:ext>
            </a:extLst>
          </p:cNvPr>
          <p:cNvCxnSpPr>
            <a:cxnSpLocks/>
          </p:cNvCxnSpPr>
          <p:nvPr/>
        </p:nvCxnSpPr>
        <p:spPr>
          <a:xfrm>
            <a:off x="5577840" y="3614738"/>
            <a:ext cx="0" cy="1785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147558D-DCED-4366-A409-47FF93DDEBE4}"/>
              </a:ext>
            </a:extLst>
          </p:cNvPr>
          <p:cNvCxnSpPr>
            <a:cxnSpLocks/>
          </p:cNvCxnSpPr>
          <p:nvPr/>
        </p:nvCxnSpPr>
        <p:spPr>
          <a:xfrm>
            <a:off x="6793230" y="1638300"/>
            <a:ext cx="0" cy="3762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A966AD8-4EC9-44EB-8002-D8613155D25C}"/>
              </a:ext>
            </a:extLst>
          </p:cNvPr>
          <p:cNvCxnSpPr>
            <a:cxnSpLocks/>
          </p:cNvCxnSpPr>
          <p:nvPr/>
        </p:nvCxnSpPr>
        <p:spPr>
          <a:xfrm>
            <a:off x="8008620" y="3133725"/>
            <a:ext cx="0" cy="2266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E18B496-0794-4EAA-95CD-EE456C837DC9}"/>
              </a:ext>
            </a:extLst>
          </p:cNvPr>
          <p:cNvCxnSpPr>
            <a:cxnSpLocks/>
          </p:cNvCxnSpPr>
          <p:nvPr/>
        </p:nvCxnSpPr>
        <p:spPr>
          <a:xfrm>
            <a:off x="9225915" y="1950720"/>
            <a:ext cx="0" cy="34499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C46893C-9855-42D1-A733-F8C814030E74}"/>
              </a:ext>
            </a:extLst>
          </p:cNvPr>
          <p:cNvCxnSpPr>
            <a:cxnSpLocks/>
          </p:cNvCxnSpPr>
          <p:nvPr/>
        </p:nvCxnSpPr>
        <p:spPr>
          <a:xfrm>
            <a:off x="10443210" y="3729038"/>
            <a:ext cx="0" cy="1671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FB5A157-ECBB-4F26-AB47-A1BC36332A6F}"/>
              </a:ext>
            </a:extLst>
          </p:cNvPr>
          <p:cNvCxnSpPr>
            <a:cxnSpLocks/>
          </p:cNvCxnSpPr>
          <p:nvPr/>
        </p:nvCxnSpPr>
        <p:spPr>
          <a:xfrm>
            <a:off x="723900" y="3069431"/>
            <a:ext cx="0" cy="1304925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931B240F-9043-4DAC-B0B3-E208B1EDD8E9}"/>
              </a:ext>
            </a:extLst>
          </p:cNvPr>
          <p:cNvSpPr/>
          <p:nvPr/>
        </p:nvSpPr>
        <p:spPr>
          <a:xfrm>
            <a:off x="67350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6C75166-357F-463E-8996-8789843B902E}"/>
              </a:ext>
            </a:extLst>
          </p:cNvPr>
          <p:cNvSpPr/>
          <p:nvPr/>
        </p:nvSpPr>
        <p:spPr>
          <a:xfrm>
            <a:off x="188508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0BD7B1D-9929-4150-9BDE-391605453DE7}"/>
              </a:ext>
            </a:extLst>
          </p:cNvPr>
          <p:cNvSpPr/>
          <p:nvPr/>
        </p:nvSpPr>
        <p:spPr>
          <a:xfrm>
            <a:off x="309666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88B15C-4E9C-48D7-9345-A859C9C8F398}"/>
              </a:ext>
            </a:extLst>
          </p:cNvPr>
          <p:cNvSpPr/>
          <p:nvPr/>
        </p:nvSpPr>
        <p:spPr>
          <a:xfrm>
            <a:off x="431205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08CBBEF-41D3-454D-A71E-5B52DEF05748}"/>
              </a:ext>
            </a:extLst>
          </p:cNvPr>
          <p:cNvSpPr/>
          <p:nvPr/>
        </p:nvSpPr>
        <p:spPr>
          <a:xfrm>
            <a:off x="552744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12D5F84-2B94-49C9-B004-A2208A10B63D}"/>
              </a:ext>
            </a:extLst>
          </p:cNvPr>
          <p:cNvSpPr/>
          <p:nvPr/>
        </p:nvSpPr>
        <p:spPr>
          <a:xfrm>
            <a:off x="674283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38B99E6-DFE7-46B6-8D88-BE6C815CF26A}"/>
              </a:ext>
            </a:extLst>
          </p:cNvPr>
          <p:cNvSpPr/>
          <p:nvPr/>
        </p:nvSpPr>
        <p:spPr>
          <a:xfrm>
            <a:off x="795822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7E49D0D-67A2-41B2-911D-7FB43753EBD4}"/>
              </a:ext>
            </a:extLst>
          </p:cNvPr>
          <p:cNvSpPr/>
          <p:nvPr/>
        </p:nvSpPr>
        <p:spPr>
          <a:xfrm>
            <a:off x="917361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7A05C07-03E6-4303-B9FF-A7FC2AB6968C}"/>
              </a:ext>
            </a:extLst>
          </p:cNvPr>
          <p:cNvSpPr/>
          <p:nvPr/>
        </p:nvSpPr>
        <p:spPr>
          <a:xfrm>
            <a:off x="1039281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D2844F8-807E-45A8-B7BF-D3779B0BE786}"/>
              </a:ext>
            </a:extLst>
          </p:cNvPr>
          <p:cNvCxnSpPr>
            <a:cxnSpLocks/>
          </p:cNvCxnSpPr>
          <p:nvPr/>
        </p:nvCxnSpPr>
        <p:spPr>
          <a:xfrm>
            <a:off x="4365783" y="1931194"/>
            <a:ext cx="0" cy="716756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C5BFCE3-F955-480C-A143-ECC3FEFA8330}"/>
              </a:ext>
            </a:extLst>
          </p:cNvPr>
          <p:cNvCxnSpPr>
            <a:cxnSpLocks/>
          </p:cNvCxnSpPr>
          <p:nvPr/>
        </p:nvCxnSpPr>
        <p:spPr>
          <a:xfrm>
            <a:off x="6793230" y="3333486"/>
            <a:ext cx="0" cy="914664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76AC3F1-87F7-45BC-A310-FF14B7D42CB9}"/>
              </a:ext>
            </a:extLst>
          </p:cNvPr>
          <p:cNvCxnSpPr>
            <a:cxnSpLocks/>
          </p:cNvCxnSpPr>
          <p:nvPr/>
        </p:nvCxnSpPr>
        <p:spPr>
          <a:xfrm>
            <a:off x="9224010" y="2729213"/>
            <a:ext cx="0" cy="914664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D81B0E02-B3B6-42AD-9C62-11C19C083E9F}"/>
              </a:ext>
            </a:extLst>
          </p:cNvPr>
          <p:cNvSpPr txBox="1"/>
          <p:nvPr/>
        </p:nvSpPr>
        <p:spPr>
          <a:xfrm>
            <a:off x="711200" y="2987487"/>
            <a:ext cx="124777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1"/>
                </a:solidFill>
              </a:rPr>
              <a:t>Month</a:t>
            </a:r>
          </a:p>
          <a:p>
            <a:r>
              <a:rPr lang="en-US" sz="1300" dirty="0">
                <a:solidFill>
                  <a:schemeClr val="accent1"/>
                </a:solidFill>
              </a:rPr>
              <a:t>Time large style lorem ipsum </a:t>
            </a:r>
            <a:r>
              <a:rPr lang="en-US" sz="1300" dirty="0" err="1">
                <a:solidFill>
                  <a:schemeClr val="accent1"/>
                </a:solidFill>
              </a:rPr>
              <a:t>tectotae</a:t>
            </a:r>
            <a:r>
              <a:rPr lang="en-US" sz="1300" dirty="0">
                <a:solidFill>
                  <a:schemeClr val="accent1"/>
                </a:solidFill>
              </a:rPr>
              <a:t> lorem ipsum </a:t>
            </a:r>
            <a:r>
              <a:rPr lang="en-US" sz="1300" dirty="0" err="1">
                <a:solidFill>
                  <a:schemeClr val="accent1"/>
                </a:solidFill>
              </a:rPr>
              <a:t>tectotae</a:t>
            </a:r>
            <a:endParaRPr lang="en-GB" sz="1300" dirty="0">
              <a:solidFill>
                <a:schemeClr val="accent1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4FA5D4F-DCF1-4E84-9E4F-CA78A859169D}"/>
              </a:ext>
            </a:extLst>
          </p:cNvPr>
          <p:cNvSpPr txBox="1"/>
          <p:nvPr/>
        </p:nvSpPr>
        <p:spPr>
          <a:xfrm>
            <a:off x="1897780" y="1873463"/>
            <a:ext cx="949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accent1"/>
                </a:solidFill>
              </a:rPr>
              <a:t>Time small style. La quas cora sam, seculpa que nos etam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E0D70A7-5DB0-42C0-B2F5-5256B19121AD}"/>
              </a:ext>
            </a:extLst>
          </p:cNvPr>
          <p:cNvSpPr txBox="1"/>
          <p:nvPr/>
        </p:nvSpPr>
        <p:spPr>
          <a:xfrm>
            <a:off x="1897780" y="3428999"/>
            <a:ext cx="949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accent1"/>
                </a:solidFill>
              </a:rPr>
              <a:t>Time small style. La quas cora sam, seculpa que nos etam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AF37724-FF26-4362-8BDC-B300E3E313DC}"/>
              </a:ext>
            </a:extLst>
          </p:cNvPr>
          <p:cNvSpPr txBox="1"/>
          <p:nvPr/>
        </p:nvSpPr>
        <p:spPr>
          <a:xfrm>
            <a:off x="3118167" y="3655433"/>
            <a:ext cx="949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accent1"/>
                </a:solidFill>
              </a:rPr>
              <a:t>Time small style. La quas cora sam, seculpa que nos etam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ABED2C9-6A47-4E69-8A75-7F5A88C0A8F8}"/>
              </a:ext>
            </a:extLst>
          </p:cNvPr>
          <p:cNvSpPr txBox="1"/>
          <p:nvPr/>
        </p:nvSpPr>
        <p:spPr>
          <a:xfrm>
            <a:off x="4347010" y="1858685"/>
            <a:ext cx="118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accent1"/>
                </a:solidFill>
              </a:rPr>
              <a:t>Time small style. La quas cora sam, seculpa que nos etam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99636A7-4ECE-40AA-A604-2DE047D62384}"/>
              </a:ext>
            </a:extLst>
          </p:cNvPr>
          <p:cNvSpPr txBox="1"/>
          <p:nvPr/>
        </p:nvSpPr>
        <p:spPr>
          <a:xfrm>
            <a:off x="5549583" y="3540477"/>
            <a:ext cx="118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accent1"/>
                </a:solidFill>
              </a:rPr>
              <a:t>Time small style. La quas cora sam, seculpa que nos etam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A515FA2-6805-469B-A9A3-84E43B07EEE4}"/>
              </a:ext>
            </a:extLst>
          </p:cNvPr>
          <p:cNvSpPr txBox="1"/>
          <p:nvPr/>
        </p:nvSpPr>
        <p:spPr>
          <a:xfrm>
            <a:off x="5549583" y="4290773"/>
            <a:ext cx="1180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accent1"/>
                </a:solidFill>
              </a:rPr>
              <a:t>Event la quas cora sam, seculpa que nos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D548522-2C1D-4E30-9ADB-E9FE6BD1E1A5}"/>
              </a:ext>
            </a:extLst>
          </p:cNvPr>
          <p:cNvSpPr txBox="1"/>
          <p:nvPr/>
        </p:nvSpPr>
        <p:spPr>
          <a:xfrm>
            <a:off x="6787514" y="1561853"/>
            <a:ext cx="11804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accent1"/>
                </a:solidFill>
              </a:rPr>
              <a:t>Time small style. La quas cora sam, seculpa que nos etam dela </a:t>
            </a:r>
          </a:p>
          <a:p>
            <a:r>
              <a:rPr lang="pt-BR" sz="1000" dirty="0">
                <a:solidFill>
                  <a:schemeClr val="accent1"/>
                </a:solidFill>
              </a:rPr>
              <a:t>Event la quas seculpa que etam dolor quas seculpa que nos etam dolor volupte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14697A4-C76E-4690-B209-4BFC9D651183}"/>
              </a:ext>
            </a:extLst>
          </p:cNvPr>
          <p:cNvSpPr txBox="1"/>
          <p:nvPr/>
        </p:nvSpPr>
        <p:spPr>
          <a:xfrm>
            <a:off x="6787514" y="3252124"/>
            <a:ext cx="124777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1"/>
                </a:solidFill>
              </a:rPr>
              <a:t>Month</a:t>
            </a:r>
          </a:p>
          <a:p>
            <a:r>
              <a:rPr lang="en-US" sz="1300" dirty="0">
                <a:solidFill>
                  <a:schemeClr val="accent1"/>
                </a:solidFill>
              </a:rPr>
              <a:t>Time large style lorem ipsum </a:t>
            </a:r>
            <a:r>
              <a:rPr lang="en-US" sz="1300" dirty="0" err="1">
                <a:solidFill>
                  <a:schemeClr val="accent1"/>
                </a:solidFill>
              </a:rPr>
              <a:t>tectotae</a:t>
            </a:r>
            <a:endParaRPr lang="en-GB" sz="1300" dirty="0">
              <a:solidFill>
                <a:schemeClr val="accent1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D61B8EA-C7C6-416D-92C3-464966AFC151}"/>
              </a:ext>
            </a:extLst>
          </p:cNvPr>
          <p:cNvSpPr txBox="1"/>
          <p:nvPr/>
        </p:nvSpPr>
        <p:spPr>
          <a:xfrm>
            <a:off x="7979044" y="3057227"/>
            <a:ext cx="949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accent1"/>
                </a:solidFill>
              </a:rPr>
              <a:t>Time small style. La quas cora sam, seculpa que nos etam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DAC8C60-63B4-41D5-A749-6FB7FCEC223C}"/>
              </a:ext>
            </a:extLst>
          </p:cNvPr>
          <p:cNvSpPr txBox="1"/>
          <p:nvPr/>
        </p:nvSpPr>
        <p:spPr>
          <a:xfrm>
            <a:off x="7979044" y="3973924"/>
            <a:ext cx="1180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accent1"/>
                </a:solidFill>
              </a:rPr>
              <a:t>Event la quas cora sam, seculpa que nos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3E213F4-8AFC-4A97-AA82-AD4F8F546823}"/>
              </a:ext>
            </a:extLst>
          </p:cNvPr>
          <p:cNvSpPr txBox="1"/>
          <p:nvPr/>
        </p:nvSpPr>
        <p:spPr>
          <a:xfrm>
            <a:off x="9220677" y="1876392"/>
            <a:ext cx="118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accent1"/>
                </a:solidFill>
              </a:rPr>
              <a:t>Time small style. La quas cora sam, seculpa que nos etam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5F590F0-F6F5-43A5-8EC3-0509102EBB9D}"/>
              </a:ext>
            </a:extLst>
          </p:cNvPr>
          <p:cNvSpPr txBox="1"/>
          <p:nvPr/>
        </p:nvSpPr>
        <p:spPr>
          <a:xfrm>
            <a:off x="9220677" y="2648572"/>
            <a:ext cx="124777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accent1"/>
                </a:solidFill>
              </a:rPr>
              <a:t>Month</a:t>
            </a:r>
          </a:p>
          <a:p>
            <a:r>
              <a:rPr lang="en-US" sz="1300" dirty="0">
                <a:solidFill>
                  <a:schemeClr val="accent1"/>
                </a:solidFill>
              </a:rPr>
              <a:t>Time large style lorem ipsum </a:t>
            </a:r>
            <a:r>
              <a:rPr lang="en-US" sz="1300" dirty="0" err="1">
                <a:solidFill>
                  <a:schemeClr val="accent1"/>
                </a:solidFill>
              </a:rPr>
              <a:t>tectotae</a:t>
            </a:r>
            <a:endParaRPr lang="en-GB" sz="1300" dirty="0">
              <a:solidFill>
                <a:schemeClr val="accent1"/>
              </a:solidFill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77F69D9-89FA-44C2-99FD-E979CB1E784A}"/>
              </a:ext>
            </a:extLst>
          </p:cNvPr>
          <p:cNvSpPr txBox="1"/>
          <p:nvPr/>
        </p:nvSpPr>
        <p:spPr>
          <a:xfrm>
            <a:off x="10411777" y="3656233"/>
            <a:ext cx="949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accent1"/>
                </a:solidFill>
              </a:rPr>
              <a:t>Time small style. La quas cora sam, seculpa que nos etam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5231BFA-3DC0-4422-BCF1-8BC99D8E7A3A}"/>
              </a:ext>
            </a:extLst>
          </p:cNvPr>
          <p:cNvSpPr txBox="1"/>
          <p:nvPr/>
        </p:nvSpPr>
        <p:spPr>
          <a:xfrm>
            <a:off x="582610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1998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CDC85F1-FE50-4449-997B-CD8846138D88}"/>
              </a:ext>
            </a:extLst>
          </p:cNvPr>
          <p:cNvSpPr txBox="1"/>
          <p:nvPr/>
        </p:nvSpPr>
        <p:spPr>
          <a:xfrm>
            <a:off x="1792285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2004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272334B-1DD6-4774-8B90-8459CCF2A7C6}"/>
              </a:ext>
            </a:extLst>
          </p:cNvPr>
          <p:cNvSpPr txBox="1"/>
          <p:nvPr/>
        </p:nvSpPr>
        <p:spPr>
          <a:xfrm>
            <a:off x="3011486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2007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DB97847-BECC-4B8C-A152-58EA087C9CC2}"/>
              </a:ext>
            </a:extLst>
          </p:cNvPr>
          <p:cNvSpPr txBox="1"/>
          <p:nvPr/>
        </p:nvSpPr>
        <p:spPr>
          <a:xfrm>
            <a:off x="4230687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03074BD-2DFC-4B28-B304-8714EF97861F}"/>
              </a:ext>
            </a:extLst>
          </p:cNvPr>
          <p:cNvSpPr txBox="1"/>
          <p:nvPr/>
        </p:nvSpPr>
        <p:spPr>
          <a:xfrm>
            <a:off x="5445126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2012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811778F-689F-4576-B976-E38F0B6A773E}"/>
              </a:ext>
            </a:extLst>
          </p:cNvPr>
          <p:cNvSpPr txBox="1"/>
          <p:nvPr/>
        </p:nvSpPr>
        <p:spPr>
          <a:xfrm>
            <a:off x="6665276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94D085F-75D9-4F8C-8BE9-A82325C970CF}"/>
              </a:ext>
            </a:extLst>
          </p:cNvPr>
          <p:cNvSpPr txBox="1"/>
          <p:nvPr/>
        </p:nvSpPr>
        <p:spPr>
          <a:xfrm>
            <a:off x="7879076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C287CF8-E0FB-4602-903F-D56D4AB18642}"/>
              </a:ext>
            </a:extLst>
          </p:cNvPr>
          <p:cNvSpPr txBox="1"/>
          <p:nvPr/>
        </p:nvSpPr>
        <p:spPr>
          <a:xfrm>
            <a:off x="9092876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2016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5093F89-6CBC-4E4E-8ED2-AC4E6BD4444D}"/>
              </a:ext>
            </a:extLst>
          </p:cNvPr>
          <p:cNvSpPr txBox="1"/>
          <p:nvPr/>
        </p:nvSpPr>
        <p:spPr>
          <a:xfrm>
            <a:off x="10307475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098643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39D915-872E-4587-8214-F1E9457BCD5B}"/>
              </a:ext>
            </a:extLst>
          </p:cNvPr>
          <p:cNvSpPr/>
          <p:nvPr/>
        </p:nvSpPr>
        <p:spPr>
          <a:xfrm>
            <a:off x="0" y="5400627"/>
            <a:ext cx="12192000" cy="14573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itle 74">
            <a:extLst>
              <a:ext uri="{FF2B5EF4-FFF2-40B4-BE49-F238E27FC236}">
                <a16:creationId xmlns:a16="http://schemas.microsoft.com/office/drawing/2014/main" id="{7D96EB5D-3875-4971-BAD8-A128C1D6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and milestones page header</a:t>
            </a:r>
            <a:br>
              <a:rPr lang="en-US" dirty="0"/>
            </a:br>
            <a:r>
              <a:rPr lang="en-US" dirty="0"/>
              <a:t>– option 2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01CB8-A605-41C1-9ADF-304BF612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28073-4F09-446D-A2D4-3DC0C7ED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>
                <a:solidFill>
                  <a:schemeClr val="accent1"/>
                </a:solidFill>
              </a:rPr>
              <a:t>24</a:t>
            </a:fld>
            <a:endParaRPr lang="en-GB">
              <a:solidFill>
                <a:schemeClr val="accent1"/>
              </a:solidFill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E0C396B-783A-4907-A4E7-EE83BBB0D08E}"/>
              </a:ext>
            </a:extLst>
          </p:cNvPr>
          <p:cNvCxnSpPr/>
          <p:nvPr/>
        </p:nvCxnSpPr>
        <p:spPr>
          <a:xfrm>
            <a:off x="1935480" y="1950720"/>
            <a:ext cx="0" cy="34499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615FCF9-0028-42AD-B81D-2EE0F6FFEB4F}"/>
              </a:ext>
            </a:extLst>
          </p:cNvPr>
          <p:cNvCxnSpPr>
            <a:cxnSpLocks/>
          </p:cNvCxnSpPr>
          <p:nvPr/>
        </p:nvCxnSpPr>
        <p:spPr>
          <a:xfrm>
            <a:off x="723900" y="3078480"/>
            <a:ext cx="0" cy="23221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5948B21-3E5F-4FF9-9688-1B839EF1BF0A}"/>
              </a:ext>
            </a:extLst>
          </p:cNvPr>
          <p:cNvCxnSpPr>
            <a:cxnSpLocks/>
          </p:cNvCxnSpPr>
          <p:nvPr/>
        </p:nvCxnSpPr>
        <p:spPr>
          <a:xfrm>
            <a:off x="3147060" y="3729038"/>
            <a:ext cx="0" cy="16715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0BEA3BB-E9E9-4F51-98B0-00794308449C}"/>
              </a:ext>
            </a:extLst>
          </p:cNvPr>
          <p:cNvCxnSpPr>
            <a:cxnSpLocks/>
          </p:cNvCxnSpPr>
          <p:nvPr/>
        </p:nvCxnSpPr>
        <p:spPr>
          <a:xfrm>
            <a:off x="4361497" y="2647950"/>
            <a:ext cx="0" cy="275267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F87451BB-6F03-41A9-8FC3-C195FA987564}"/>
              </a:ext>
            </a:extLst>
          </p:cNvPr>
          <p:cNvCxnSpPr>
            <a:cxnSpLocks/>
          </p:cNvCxnSpPr>
          <p:nvPr/>
        </p:nvCxnSpPr>
        <p:spPr>
          <a:xfrm>
            <a:off x="5577840" y="3614738"/>
            <a:ext cx="0" cy="17858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147558D-DCED-4366-A409-47FF93DDEBE4}"/>
              </a:ext>
            </a:extLst>
          </p:cNvPr>
          <p:cNvCxnSpPr>
            <a:cxnSpLocks/>
          </p:cNvCxnSpPr>
          <p:nvPr/>
        </p:nvCxnSpPr>
        <p:spPr>
          <a:xfrm>
            <a:off x="6793230" y="1638300"/>
            <a:ext cx="0" cy="37623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A966AD8-4EC9-44EB-8002-D8613155D25C}"/>
              </a:ext>
            </a:extLst>
          </p:cNvPr>
          <p:cNvCxnSpPr>
            <a:cxnSpLocks/>
          </p:cNvCxnSpPr>
          <p:nvPr/>
        </p:nvCxnSpPr>
        <p:spPr>
          <a:xfrm>
            <a:off x="8008620" y="3133725"/>
            <a:ext cx="0" cy="226690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E18B496-0794-4EAA-95CD-EE456C837DC9}"/>
              </a:ext>
            </a:extLst>
          </p:cNvPr>
          <p:cNvCxnSpPr>
            <a:cxnSpLocks/>
          </p:cNvCxnSpPr>
          <p:nvPr/>
        </p:nvCxnSpPr>
        <p:spPr>
          <a:xfrm>
            <a:off x="9225915" y="1950720"/>
            <a:ext cx="0" cy="34499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4C46893C-9855-42D1-A733-F8C814030E74}"/>
              </a:ext>
            </a:extLst>
          </p:cNvPr>
          <p:cNvCxnSpPr>
            <a:cxnSpLocks/>
          </p:cNvCxnSpPr>
          <p:nvPr/>
        </p:nvCxnSpPr>
        <p:spPr>
          <a:xfrm>
            <a:off x="10443210" y="3729038"/>
            <a:ext cx="0" cy="16715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FB5A157-ECBB-4F26-AB47-A1BC36332A6F}"/>
              </a:ext>
            </a:extLst>
          </p:cNvPr>
          <p:cNvCxnSpPr>
            <a:cxnSpLocks/>
          </p:cNvCxnSpPr>
          <p:nvPr/>
        </p:nvCxnSpPr>
        <p:spPr>
          <a:xfrm>
            <a:off x="723900" y="3069430"/>
            <a:ext cx="0" cy="1332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931B240F-9043-4DAC-B0B3-E208B1EDD8E9}"/>
              </a:ext>
            </a:extLst>
          </p:cNvPr>
          <p:cNvSpPr/>
          <p:nvPr/>
        </p:nvSpPr>
        <p:spPr>
          <a:xfrm>
            <a:off x="67350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6C75166-357F-463E-8996-8789843B902E}"/>
              </a:ext>
            </a:extLst>
          </p:cNvPr>
          <p:cNvSpPr/>
          <p:nvPr/>
        </p:nvSpPr>
        <p:spPr>
          <a:xfrm>
            <a:off x="188508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0BD7B1D-9929-4150-9BDE-391605453DE7}"/>
              </a:ext>
            </a:extLst>
          </p:cNvPr>
          <p:cNvSpPr/>
          <p:nvPr/>
        </p:nvSpPr>
        <p:spPr>
          <a:xfrm>
            <a:off x="309666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288B15C-4E9C-48D7-9345-A859C9C8F398}"/>
              </a:ext>
            </a:extLst>
          </p:cNvPr>
          <p:cNvSpPr/>
          <p:nvPr/>
        </p:nvSpPr>
        <p:spPr>
          <a:xfrm>
            <a:off x="431205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08CBBEF-41D3-454D-A71E-5B52DEF05748}"/>
              </a:ext>
            </a:extLst>
          </p:cNvPr>
          <p:cNvSpPr/>
          <p:nvPr/>
        </p:nvSpPr>
        <p:spPr>
          <a:xfrm>
            <a:off x="552744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12D5F84-2B94-49C9-B004-A2208A10B63D}"/>
              </a:ext>
            </a:extLst>
          </p:cNvPr>
          <p:cNvSpPr/>
          <p:nvPr/>
        </p:nvSpPr>
        <p:spPr>
          <a:xfrm>
            <a:off x="674283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238B99E6-DFE7-46B6-8D88-BE6C815CF26A}"/>
              </a:ext>
            </a:extLst>
          </p:cNvPr>
          <p:cNvSpPr/>
          <p:nvPr/>
        </p:nvSpPr>
        <p:spPr>
          <a:xfrm>
            <a:off x="795822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07E49D0D-67A2-41B2-911D-7FB43753EBD4}"/>
              </a:ext>
            </a:extLst>
          </p:cNvPr>
          <p:cNvSpPr/>
          <p:nvPr/>
        </p:nvSpPr>
        <p:spPr>
          <a:xfrm>
            <a:off x="917361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7A05C07-03E6-4303-B9FF-A7FC2AB6968C}"/>
              </a:ext>
            </a:extLst>
          </p:cNvPr>
          <p:cNvSpPr/>
          <p:nvPr/>
        </p:nvSpPr>
        <p:spPr>
          <a:xfrm>
            <a:off x="1039281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BD2844F8-807E-45A8-B7BF-D3779B0BE786}"/>
              </a:ext>
            </a:extLst>
          </p:cNvPr>
          <p:cNvCxnSpPr>
            <a:cxnSpLocks/>
          </p:cNvCxnSpPr>
          <p:nvPr/>
        </p:nvCxnSpPr>
        <p:spPr>
          <a:xfrm>
            <a:off x="4365783" y="1931194"/>
            <a:ext cx="0" cy="716756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C5BFCE3-F955-480C-A143-ECC3FEFA8330}"/>
              </a:ext>
            </a:extLst>
          </p:cNvPr>
          <p:cNvCxnSpPr>
            <a:cxnSpLocks/>
          </p:cNvCxnSpPr>
          <p:nvPr/>
        </p:nvCxnSpPr>
        <p:spPr>
          <a:xfrm>
            <a:off x="6793230" y="3489445"/>
            <a:ext cx="0" cy="936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76AC3F1-87F7-45BC-A310-FF14B7D42CB9}"/>
              </a:ext>
            </a:extLst>
          </p:cNvPr>
          <p:cNvCxnSpPr>
            <a:cxnSpLocks/>
          </p:cNvCxnSpPr>
          <p:nvPr/>
        </p:nvCxnSpPr>
        <p:spPr>
          <a:xfrm>
            <a:off x="9224010" y="2737724"/>
            <a:ext cx="0" cy="936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D81B0E02-B3B6-42AD-9C62-11C19C083E9F}"/>
              </a:ext>
            </a:extLst>
          </p:cNvPr>
          <p:cNvSpPr txBox="1"/>
          <p:nvPr/>
        </p:nvSpPr>
        <p:spPr>
          <a:xfrm>
            <a:off x="711200" y="2987487"/>
            <a:ext cx="1247775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Month</a:t>
            </a:r>
          </a:p>
          <a:p>
            <a:r>
              <a:rPr lang="en-US" sz="13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large style lorem ipsum </a:t>
            </a:r>
            <a:r>
              <a:rPr lang="en-US" sz="1300" dirty="0" err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tectotae</a:t>
            </a:r>
            <a:r>
              <a:rPr lang="en-US" sz="13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lorem ipsum </a:t>
            </a:r>
            <a:r>
              <a:rPr lang="en-US" sz="1300" dirty="0" err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tectotae</a:t>
            </a:r>
            <a:endParaRPr lang="en-GB" sz="13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94FA5D4F-DCF1-4E84-9E4F-CA78A859169D}"/>
              </a:ext>
            </a:extLst>
          </p:cNvPr>
          <p:cNvSpPr txBox="1"/>
          <p:nvPr/>
        </p:nvSpPr>
        <p:spPr>
          <a:xfrm>
            <a:off x="1897780" y="1873463"/>
            <a:ext cx="949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La quas cora sam, seculpa que nos etam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E0D70A7-5DB0-42C0-B2F5-5256B19121AD}"/>
              </a:ext>
            </a:extLst>
          </p:cNvPr>
          <p:cNvSpPr txBox="1"/>
          <p:nvPr/>
        </p:nvSpPr>
        <p:spPr>
          <a:xfrm>
            <a:off x="1897780" y="3428999"/>
            <a:ext cx="949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La quas cora sam, seculpa que nos etam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AF37724-FF26-4362-8BDC-B300E3E313DC}"/>
              </a:ext>
            </a:extLst>
          </p:cNvPr>
          <p:cNvSpPr txBox="1"/>
          <p:nvPr/>
        </p:nvSpPr>
        <p:spPr>
          <a:xfrm>
            <a:off x="3118167" y="3655433"/>
            <a:ext cx="949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La quas cora sam, seculpa que nos etam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ABED2C9-6A47-4E69-8A75-7F5A88C0A8F8}"/>
              </a:ext>
            </a:extLst>
          </p:cNvPr>
          <p:cNvSpPr txBox="1"/>
          <p:nvPr/>
        </p:nvSpPr>
        <p:spPr>
          <a:xfrm>
            <a:off x="4347010" y="1858685"/>
            <a:ext cx="118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La quas cora sam, seculpa que nos etam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99636A7-4ECE-40AA-A604-2DE047D62384}"/>
              </a:ext>
            </a:extLst>
          </p:cNvPr>
          <p:cNvSpPr txBox="1"/>
          <p:nvPr/>
        </p:nvSpPr>
        <p:spPr>
          <a:xfrm>
            <a:off x="5549583" y="3540477"/>
            <a:ext cx="118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La quas cora sam, seculpa que nos etam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A515FA2-6805-469B-A9A3-84E43B07EEE4}"/>
              </a:ext>
            </a:extLst>
          </p:cNvPr>
          <p:cNvSpPr txBox="1"/>
          <p:nvPr/>
        </p:nvSpPr>
        <p:spPr>
          <a:xfrm>
            <a:off x="5549583" y="4290773"/>
            <a:ext cx="1180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 la quas cora sam, seculpa que nos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D548522-2C1D-4E30-9ADB-E9FE6BD1E1A5}"/>
              </a:ext>
            </a:extLst>
          </p:cNvPr>
          <p:cNvSpPr txBox="1"/>
          <p:nvPr/>
        </p:nvSpPr>
        <p:spPr>
          <a:xfrm>
            <a:off x="6787514" y="1561853"/>
            <a:ext cx="11804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La quas cora sam, seculpa que nos etam dela </a:t>
            </a:r>
          </a:p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 la quas seculpa que etam dolor quas seculpa que nos etam dolor volupte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D14697A4-C76E-4690-B209-4BFC9D651183}"/>
              </a:ext>
            </a:extLst>
          </p:cNvPr>
          <p:cNvSpPr txBox="1"/>
          <p:nvPr/>
        </p:nvSpPr>
        <p:spPr>
          <a:xfrm>
            <a:off x="6787514" y="3408083"/>
            <a:ext cx="124777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Month</a:t>
            </a:r>
          </a:p>
          <a:p>
            <a:r>
              <a:rPr lang="en-US" sz="13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large style lorem ipsum </a:t>
            </a:r>
            <a:r>
              <a:rPr lang="en-US" sz="1300" dirty="0" err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tectotae</a:t>
            </a:r>
            <a:endParaRPr lang="en-GB" sz="13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D61B8EA-C7C6-416D-92C3-464966AFC151}"/>
              </a:ext>
            </a:extLst>
          </p:cNvPr>
          <p:cNvSpPr txBox="1"/>
          <p:nvPr/>
        </p:nvSpPr>
        <p:spPr>
          <a:xfrm>
            <a:off x="7979044" y="3057227"/>
            <a:ext cx="949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La quas cora sam, seculpa que nos etam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DAC8C60-63B4-41D5-A749-6FB7FCEC223C}"/>
              </a:ext>
            </a:extLst>
          </p:cNvPr>
          <p:cNvSpPr txBox="1"/>
          <p:nvPr/>
        </p:nvSpPr>
        <p:spPr>
          <a:xfrm>
            <a:off x="7979044" y="3973924"/>
            <a:ext cx="11804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 la quas cora sam, seculpa que nos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3E213F4-8AFC-4A97-AA82-AD4F8F546823}"/>
              </a:ext>
            </a:extLst>
          </p:cNvPr>
          <p:cNvSpPr txBox="1"/>
          <p:nvPr/>
        </p:nvSpPr>
        <p:spPr>
          <a:xfrm>
            <a:off x="9220677" y="1876392"/>
            <a:ext cx="1180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La quas cora sam, seculpa que nos etam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75F590F0-F6F5-43A5-8EC3-0509102EBB9D}"/>
              </a:ext>
            </a:extLst>
          </p:cNvPr>
          <p:cNvSpPr txBox="1"/>
          <p:nvPr/>
        </p:nvSpPr>
        <p:spPr>
          <a:xfrm>
            <a:off x="9220677" y="2657083"/>
            <a:ext cx="124777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Month</a:t>
            </a:r>
          </a:p>
          <a:p>
            <a:r>
              <a:rPr lang="en-US" sz="13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large style lorem ipsum </a:t>
            </a:r>
            <a:r>
              <a:rPr lang="en-US" sz="1300" dirty="0" err="1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tectotae</a:t>
            </a:r>
            <a:endParaRPr lang="en-GB" sz="1300" dirty="0">
              <a:solidFill>
                <a:schemeClr val="accent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77F69D9-89FA-44C2-99FD-E979CB1E784A}"/>
              </a:ext>
            </a:extLst>
          </p:cNvPr>
          <p:cNvSpPr txBox="1"/>
          <p:nvPr/>
        </p:nvSpPr>
        <p:spPr>
          <a:xfrm>
            <a:off x="10411777" y="3656233"/>
            <a:ext cx="949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La quas cora sam, seculpa que nos etam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943190E-FA84-42AF-B582-57FDB7432D36}"/>
              </a:ext>
            </a:extLst>
          </p:cNvPr>
          <p:cNvSpPr txBox="1"/>
          <p:nvPr/>
        </p:nvSpPr>
        <p:spPr>
          <a:xfrm>
            <a:off x="582610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1998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5ADB31-9A7D-440B-84A2-001F22DB5AB3}"/>
              </a:ext>
            </a:extLst>
          </p:cNvPr>
          <p:cNvSpPr txBox="1"/>
          <p:nvPr/>
        </p:nvSpPr>
        <p:spPr>
          <a:xfrm>
            <a:off x="1792285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2004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2144CC-1D3E-407F-8780-67C6670623D4}"/>
              </a:ext>
            </a:extLst>
          </p:cNvPr>
          <p:cNvSpPr txBox="1"/>
          <p:nvPr/>
        </p:nvSpPr>
        <p:spPr>
          <a:xfrm>
            <a:off x="3011486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2007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3DAAFFF-C20A-4B85-83A4-560E6A34A2EE}"/>
              </a:ext>
            </a:extLst>
          </p:cNvPr>
          <p:cNvSpPr txBox="1"/>
          <p:nvPr/>
        </p:nvSpPr>
        <p:spPr>
          <a:xfrm>
            <a:off x="4230687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2011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8AE8A7-A05E-4A55-B286-3B6551D41F48}"/>
              </a:ext>
            </a:extLst>
          </p:cNvPr>
          <p:cNvSpPr txBox="1"/>
          <p:nvPr/>
        </p:nvSpPr>
        <p:spPr>
          <a:xfrm>
            <a:off x="5445126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2012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AA1ADC-1931-4D43-91E7-8C4224FB3A8F}"/>
              </a:ext>
            </a:extLst>
          </p:cNvPr>
          <p:cNvSpPr txBox="1"/>
          <p:nvPr/>
        </p:nvSpPr>
        <p:spPr>
          <a:xfrm>
            <a:off x="6665276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2014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36EB68-AB97-4328-9137-B3007EE6AEB2}"/>
              </a:ext>
            </a:extLst>
          </p:cNvPr>
          <p:cNvSpPr txBox="1"/>
          <p:nvPr/>
        </p:nvSpPr>
        <p:spPr>
          <a:xfrm>
            <a:off x="7879076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2015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D150BAE-253A-485A-A4B9-686B8A223D83}"/>
              </a:ext>
            </a:extLst>
          </p:cNvPr>
          <p:cNvSpPr txBox="1"/>
          <p:nvPr/>
        </p:nvSpPr>
        <p:spPr>
          <a:xfrm>
            <a:off x="9092876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2016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8CBD71-7E76-45C0-BF85-B4E567B74B7E}"/>
              </a:ext>
            </a:extLst>
          </p:cNvPr>
          <p:cNvSpPr txBox="1"/>
          <p:nvPr/>
        </p:nvSpPr>
        <p:spPr>
          <a:xfrm>
            <a:off x="10307475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589939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39D915-872E-4587-8214-F1E9457BCD5B}"/>
              </a:ext>
            </a:extLst>
          </p:cNvPr>
          <p:cNvSpPr/>
          <p:nvPr/>
        </p:nvSpPr>
        <p:spPr>
          <a:xfrm>
            <a:off x="0" y="5400627"/>
            <a:ext cx="12192000" cy="14573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Title 74">
            <a:extLst>
              <a:ext uri="{FF2B5EF4-FFF2-40B4-BE49-F238E27FC236}">
                <a16:creationId xmlns:a16="http://schemas.microsoft.com/office/drawing/2014/main" id="{7D96EB5D-3875-4971-BAD8-A128C1D6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timeline page header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901CB8-A605-41C1-9ADF-304BF6122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accent1"/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28073-4F09-446D-A2D4-3DC0C7ED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>
                <a:solidFill>
                  <a:schemeClr val="accent1"/>
                </a:solidFill>
              </a:rPr>
              <a:t>25</a:t>
            </a:fld>
            <a:endParaRPr lang="en-GB">
              <a:solidFill>
                <a:schemeClr val="accent1"/>
              </a:solidFill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615FCF9-0028-42AD-B81D-2EE0F6FFEB4F}"/>
              </a:ext>
            </a:extLst>
          </p:cNvPr>
          <p:cNvCxnSpPr>
            <a:cxnSpLocks/>
          </p:cNvCxnSpPr>
          <p:nvPr/>
        </p:nvCxnSpPr>
        <p:spPr>
          <a:xfrm>
            <a:off x="723900" y="3078480"/>
            <a:ext cx="0" cy="23221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E18B496-0794-4EAA-95CD-EE456C837DC9}"/>
              </a:ext>
            </a:extLst>
          </p:cNvPr>
          <p:cNvCxnSpPr>
            <a:cxnSpLocks/>
          </p:cNvCxnSpPr>
          <p:nvPr/>
        </p:nvCxnSpPr>
        <p:spPr>
          <a:xfrm>
            <a:off x="723900" y="1931279"/>
            <a:ext cx="0" cy="34499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943190E-FA84-42AF-B582-57FDB7432D36}"/>
              </a:ext>
            </a:extLst>
          </p:cNvPr>
          <p:cNvSpPr txBox="1"/>
          <p:nvPr/>
        </p:nvSpPr>
        <p:spPr>
          <a:xfrm>
            <a:off x="502918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Jan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5ADB31-9A7D-440B-84A2-001F22DB5AB3}"/>
              </a:ext>
            </a:extLst>
          </p:cNvPr>
          <p:cNvSpPr txBox="1"/>
          <p:nvPr/>
        </p:nvSpPr>
        <p:spPr>
          <a:xfrm>
            <a:off x="1398889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Feb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72144CC-1D3E-407F-8780-67C6670623D4}"/>
              </a:ext>
            </a:extLst>
          </p:cNvPr>
          <p:cNvSpPr txBox="1"/>
          <p:nvPr/>
        </p:nvSpPr>
        <p:spPr>
          <a:xfrm>
            <a:off x="2294860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Mar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3DAAFFF-C20A-4B85-83A4-560E6A34A2EE}"/>
              </a:ext>
            </a:extLst>
          </p:cNvPr>
          <p:cNvSpPr txBox="1"/>
          <p:nvPr/>
        </p:nvSpPr>
        <p:spPr>
          <a:xfrm>
            <a:off x="3190831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Apr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8AE8A7-A05E-4A55-B286-3B6551D41F48}"/>
              </a:ext>
            </a:extLst>
          </p:cNvPr>
          <p:cNvSpPr txBox="1"/>
          <p:nvPr/>
        </p:nvSpPr>
        <p:spPr>
          <a:xfrm>
            <a:off x="4086802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May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AA1ADC-1931-4D43-91E7-8C4224FB3A8F}"/>
              </a:ext>
            </a:extLst>
          </p:cNvPr>
          <p:cNvSpPr txBox="1"/>
          <p:nvPr/>
        </p:nvSpPr>
        <p:spPr>
          <a:xfrm>
            <a:off x="4982773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Jun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D36EB68-AB97-4328-9137-B3007EE6AEB2}"/>
              </a:ext>
            </a:extLst>
          </p:cNvPr>
          <p:cNvSpPr txBox="1"/>
          <p:nvPr/>
        </p:nvSpPr>
        <p:spPr>
          <a:xfrm>
            <a:off x="5878744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Jul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D150BAE-253A-485A-A4B9-686B8A223D83}"/>
              </a:ext>
            </a:extLst>
          </p:cNvPr>
          <p:cNvSpPr txBox="1"/>
          <p:nvPr/>
        </p:nvSpPr>
        <p:spPr>
          <a:xfrm>
            <a:off x="6774715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Aug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28CBD71-7E76-45C0-BF85-B4E567B74B7E}"/>
              </a:ext>
            </a:extLst>
          </p:cNvPr>
          <p:cNvSpPr txBox="1"/>
          <p:nvPr/>
        </p:nvSpPr>
        <p:spPr>
          <a:xfrm>
            <a:off x="10358598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Dec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4801999-E86F-4B40-B232-6E8B6876DC68}"/>
              </a:ext>
            </a:extLst>
          </p:cNvPr>
          <p:cNvSpPr txBox="1"/>
          <p:nvPr/>
        </p:nvSpPr>
        <p:spPr>
          <a:xfrm>
            <a:off x="7670686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Sep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EA95F16-BEDD-4B7F-8FD5-C94153935AC5}"/>
              </a:ext>
            </a:extLst>
          </p:cNvPr>
          <p:cNvSpPr txBox="1"/>
          <p:nvPr/>
        </p:nvSpPr>
        <p:spPr>
          <a:xfrm>
            <a:off x="8566657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Oct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109F1BC-EA0A-4010-89E5-46013C19B2FF}"/>
              </a:ext>
            </a:extLst>
          </p:cNvPr>
          <p:cNvSpPr txBox="1"/>
          <p:nvPr/>
        </p:nvSpPr>
        <p:spPr>
          <a:xfrm>
            <a:off x="9462628" y="5476875"/>
            <a:ext cx="733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Nov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F451676-0C1E-4FF4-AB58-ACA8E52CD731}"/>
              </a:ext>
            </a:extLst>
          </p:cNvPr>
          <p:cNvSpPr txBox="1"/>
          <p:nvPr/>
        </p:nvSpPr>
        <p:spPr>
          <a:xfrm>
            <a:off x="689206" y="1866866"/>
            <a:ext cx="145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</a:t>
            </a:r>
            <a:b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quas cora sam, seculpa que nos etam que nos etam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F256462-8010-4540-A6B1-FAFB6BAFD3E7}"/>
              </a:ext>
            </a:extLst>
          </p:cNvPr>
          <p:cNvCxnSpPr>
            <a:cxnSpLocks/>
          </p:cNvCxnSpPr>
          <p:nvPr/>
        </p:nvCxnSpPr>
        <p:spPr>
          <a:xfrm>
            <a:off x="2504132" y="1931279"/>
            <a:ext cx="0" cy="34499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1E3996C-07C2-4461-A871-6C1CE470CFEB}"/>
              </a:ext>
            </a:extLst>
          </p:cNvPr>
          <p:cNvSpPr txBox="1"/>
          <p:nvPr/>
        </p:nvSpPr>
        <p:spPr>
          <a:xfrm>
            <a:off x="2469438" y="1866866"/>
            <a:ext cx="145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</a:t>
            </a:r>
            <a:b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quas cora sam, seculpa que nos etam que nos etam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0F03160-3F80-4180-864F-884967B9D5B1}"/>
              </a:ext>
            </a:extLst>
          </p:cNvPr>
          <p:cNvCxnSpPr>
            <a:cxnSpLocks/>
          </p:cNvCxnSpPr>
          <p:nvPr/>
        </p:nvCxnSpPr>
        <p:spPr>
          <a:xfrm>
            <a:off x="4296198" y="1931279"/>
            <a:ext cx="0" cy="34499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8EFF06E8-3375-4A4B-BD30-86E349C84528}"/>
              </a:ext>
            </a:extLst>
          </p:cNvPr>
          <p:cNvSpPr txBox="1"/>
          <p:nvPr/>
        </p:nvSpPr>
        <p:spPr>
          <a:xfrm>
            <a:off x="4261504" y="1866866"/>
            <a:ext cx="145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</a:t>
            </a:r>
            <a:b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quas cora sam, seculpa que nos etam que nos etam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50E5D85-BD28-4D2B-8ACC-1C572303E397}"/>
              </a:ext>
            </a:extLst>
          </p:cNvPr>
          <p:cNvCxnSpPr>
            <a:cxnSpLocks/>
          </p:cNvCxnSpPr>
          <p:nvPr/>
        </p:nvCxnSpPr>
        <p:spPr>
          <a:xfrm>
            <a:off x="6088263" y="1931279"/>
            <a:ext cx="0" cy="34499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30FFA9D-FF30-4071-81CC-2419FEEE9215}"/>
              </a:ext>
            </a:extLst>
          </p:cNvPr>
          <p:cNvSpPr txBox="1"/>
          <p:nvPr/>
        </p:nvSpPr>
        <p:spPr>
          <a:xfrm>
            <a:off x="6053569" y="1866866"/>
            <a:ext cx="145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</a:t>
            </a:r>
            <a:b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quas cora sam, seculpa que nos etam que nos etam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EEA6457-2F25-452E-941D-416DE7194FC5}"/>
              </a:ext>
            </a:extLst>
          </p:cNvPr>
          <p:cNvCxnSpPr>
            <a:cxnSpLocks/>
          </p:cNvCxnSpPr>
          <p:nvPr/>
        </p:nvCxnSpPr>
        <p:spPr>
          <a:xfrm>
            <a:off x="7880328" y="1931279"/>
            <a:ext cx="0" cy="34499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2178CAD4-B189-4124-A1A8-9C42E8C2810F}"/>
              </a:ext>
            </a:extLst>
          </p:cNvPr>
          <p:cNvSpPr txBox="1"/>
          <p:nvPr/>
        </p:nvSpPr>
        <p:spPr>
          <a:xfrm>
            <a:off x="7845634" y="1866866"/>
            <a:ext cx="145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</a:t>
            </a:r>
            <a:b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quas cora sam, seculpa que nos etam que nos etam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4DF33FB-403E-48DF-8671-18A39323B874}"/>
              </a:ext>
            </a:extLst>
          </p:cNvPr>
          <p:cNvCxnSpPr>
            <a:cxnSpLocks/>
          </p:cNvCxnSpPr>
          <p:nvPr/>
        </p:nvCxnSpPr>
        <p:spPr>
          <a:xfrm>
            <a:off x="9672393" y="1931279"/>
            <a:ext cx="0" cy="34499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FF0229A8-E1EA-4E76-A3C2-77CBCC862609}"/>
              </a:ext>
            </a:extLst>
          </p:cNvPr>
          <p:cNvSpPr txBox="1"/>
          <p:nvPr/>
        </p:nvSpPr>
        <p:spPr>
          <a:xfrm>
            <a:off x="9637699" y="1866866"/>
            <a:ext cx="1459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</a:t>
            </a:r>
            <a:b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quas cora sam, seculpa que nos etam que nos etam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76AC3F1-87F7-45BC-A310-FF14B7D42CB9}"/>
              </a:ext>
            </a:extLst>
          </p:cNvPr>
          <p:cNvCxnSpPr>
            <a:cxnSpLocks/>
          </p:cNvCxnSpPr>
          <p:nvPr/>
        </p:nvCxnSpPr>
        <p:spPr>
          <a:xfrm>
            <a:off x="4296198" y="1931279"/>
            <a:ext cx="0" cy="56189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8F85907-DDBE-4901-AC32-4DD4D4250ADD}"/>
              </a:ext>
            </a:extLst>
          </p:cNvPr>
          <p:cNvCxnSpPr>
            <a:cxnSpLocks/>
          </p:cNvCxnSpPr>
          <p:nvPr/>
        </p:nvCxnSpPr>
        <p:spPr>
          <a:xfrm>
            <a:off x="1619250" y="3952875"/>
            <a:ext cx="0" cy="14477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D094C01-CB66-47B1-935B-4CE711A28003}"/>
              </a:ext>
            </a:extLst>
          </p:cNvPr>
          <p:cNvCxnSpPr>
            <a:cxnSpLocks/>
          </p:cNvCxnSpPr>
          <p:nvPr/>
        </p:nvCxnSpPr>
        <p:spPr>
          <a:xfrm>
            <a:off x="1619250" y="3064754"/>
            <a:ext cx="0" cy="1044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215AF1B8-E07F-4233-9473-6D7FBC054143}"/>
              </a:ext>
            </a:extLst>
          </p:cNvPr>
          <p:cNvSpPr txBox="1"/>
          <p:nvPr/>
        </p:nvSpPr>
        <p:spPr>
          <a:xfrm>
            <a:off x="1605434" y="2998972"/>
            <a:ext cx="9376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La quas cora sam, seculpa que nos etam que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608B50F-A331-40F0-823B-23FC63D21FE2}"/>
              </a:ext>
            </a:extLst>
          </p:cNvPr>
          <p:cNvSpPr txBox="1"/>
          <p:nvPr/>
        </p:nvSpPr>
        <p:spPr>
          <a:xfrm>
            <a:off x="3368312" y="2998972"/>
            <a:ext cx="937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La quas cora sam, seculpa que nos etam que nos etam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84475C35-39CB-4BC8-831F-B96BAB7D6C86}"/>
              </a:ext>
            </a:extLst>
          </p:cNvPr>
          <p:cNvCxnSpPr>
            <a:cxnSpLocks/>
          </p:cNvCxnSpPr>
          <p:nvPr/>
        </p:nvCxnSpPr>
        <p:spPr>
          <a:xfrm>
            <a:off x="3406775" y="3064754"/>
            <a:ext cx="0" cy="23358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8FC370FE-6B0F-4757-8938-D438786DCB86}"/>
              </a:ext>
            </a:extLst>
          </p:cNvPr>
          <p:cNvSpPr txBox="1"/>
          <p:nvPr/>
        </p:nvSpPr>
        <p:spPr>
          <a:xfrm>
            <a:off x="5159917" y="2998972"/>
            <a:ext cx="937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La quas cora sam, seculpa que nos etam que nos etam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F09D0ED-D555-433C-9A79-00091FF657FD}"/>
              </a:ext>
            </a:extLst>
          </p:cNvPr>
          <p:cNvCxnSpPr>
            <a:cxnSpLocks/>
          </p:cNvCxnSpPr>
          <p:nvPr/>
        </p:nvCxnSpPr>
        <p:spPr>
          <a:xfrm>
            <a:off x="5198380" y="3064754"/>
            <a:ext cx="0" cy="23358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873B2ECC-2ADE-4EB2-8B53-602065B52B89}"/>
              </a:ext>
            </a:extLst>
          </p:cNvPr>
          <p:cNvSpPr txBox="1"/>
          <p:nvPr/>
        </p:nvSpPr>
        <p:spPr>
          <a:xfrm>
            <a:off x="10522540" y="2998972"/>
            <a:ext cx="9627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La quas cora sam, seculpa que nos etam que nos etam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08EAFAB-C7BC-47CE-AB4C-4632E76817EF}"/>
              </a:ext>
            </a:extLst>
          </p:cNvPr>
          <p:cNvCxnSpPr>
            <a:cxnSpLocks/>
          </p:cNvCxnSpPr>
          <p:nvPr/>
        </p:nvCxnSpPr>
        <p:spPr>
          <a:xfrm>
            <a:off x="10561003" y="3064754"/>
            <a:ext cx="0" cy="23358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95078B4-CEEA-4488-BD13-D7D34AD1446E}"/>
              </a:ext>
            </a:extLst>
          </p:cNvPr>
          <p:cNvCxnSpPr>
            <a:cxnSpLocks/>
          </p:cNvCxnSpPr>
          <p:nvPr/>
        </p:nvCxnSpPr>
        <p:spPr>
          <a:xfrm>
            <a:off x="6986593" y="3952875"/>
            <a:ext cx="0" cy="14477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15879F43-1295-4ED5-A830-2A265BFB5F17}"/>
              </a:ext>
            </a:extLst>
          </p:cNvPr>
          <p:cNvCxnSpPr>
            <a:cxnSpLocks/>
          </p:cNvCxnSpPr>
          <p:nvPr/>
        </p:nvCxnSpPr>
        <p:spPr>
          <a:xfrm>
            <a:off x="6986593" y="3064754"/>
            <a:ext cx="0" cy="1044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2E6435A0-3343-4C40-9F84-56A38CFB1473}"/>
              </a:ext>
            </a:extLst>
          </p:cNvPr>
          <p:cNvSpPr txBox="1"/>
          <p:nvPr/>
        </p:nvSpPr>
        <p:spPr>
          <a:xfrm>
            <a:off x="6972777" y="2998972"/>
            <a:ext cx="9376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La quas cora sam, seculpa que nos etam que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60D1D70-5436-42F6-AB45-E3E2543D82DE}"/>
              </a:ext>
            </a:extLst>
          </p:cNvPr>
          <p:cNvCxnSpPr>
            <a:cxnSpLocks/>
          </p:cNvCxnSpPr>
          <p:nvPr/>
        </p:nvCxnSpPr>
        <p:spPr>
          <a:xfrm>
            <a:off x="8769456" y="3952875"/>
            <a:ext cx="0" cy="14477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3A950A1-6F86-4B88-80F4-DC15FA66957D}"/>
              </a:ext>
            </a:extLst>
          </p:cNvPr>
          <p:cNvCxnSpPr>
            <a:cxnSpLocks/>
          </p:cNvCxnSpPr>
          <p:nvPr/>
        </p:nvCxnSpPr>
        <p:spPr>
          <a:xfrm>
            <a:off x="8769456" y="3064754"/>
            <a:ext cx="0" cy="10440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2C37CC82-B316-4A43-9C5A-3370533F96DE}"/>
              </a:ext>
            </a:extLst>
          </p:cNvPr>
          <p:cNvSpPr txBox="1"/>
          <p:nvPr/>
        </p:nvSpPr>
        <p:spPr>
          <a:xfrm>
            <a:off x="8755640" y="2998972"/>
            <a:ext cx="9376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small style. La quas cora sam, seculpa que nos etam que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31B240F-9043-4DAC-B0B3-E208B1EDD8E9}"/>
              </a:ext>
            </a:extLst>
          </p:cNvPr>
          <p:cNvSpPr/>
          <p:nvPr/>
        </p:nvSpPr>
        <p:spPr>
          <a:xfrm>
            <a:off x="67350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E088B0E-A5B0-4724-AFE3-3987E14B57E3}"/>
              </a:ext>
            </a:extLst>
          </p:cNvPr>
          <p:cNvSpPr/>
          <p:nvPr/>
        </p:nvSpPr>
        <p:spPr>
          <a:xfrm>
            <a:off x="1566945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DDD4D6F-15A2-4ABE-8810-28141F020922}"/>
              </a:ext>
            </a:extLst>
          </p:cNvPr>
          <p:cNvSpPr/>
          <p:nvPr/>
        </p:nvSpPr>
        <p:spPr>
          <a:xfrm>
            <a:off x="2460390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D3EB761-5139-4052-8E1B-D3264C2E8258}"/>
              </a:ext>
            </a:extLst>
          </p:cNvPr>
          <p:cNvSpPr/>
          <p:nvPr/>
        </p:nvSpPr>
        <p:spPr>
          <a:xfrm>
            <a:off x="3356375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FD0829B7-1EDA-4FBF-B4EC-06D8B39F2405}"/>
              </a:ext>
            </a:extLst>
          </p:cNvPr>
          <p:cNvSpPr/>
          <p:nvPr/>
        </p:nvSpPr>
        <p:spPr>
          <a:xfrm>
            <a:off x="4255535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18D9417-6E8B-4387-989D-D366BD3E3EFA}"/>
              </a:ext>
            </a:extLst>
          </p:cNvPr>
          <p:cNvSpPr/>
          <p:nvPr/>
        </p:nvSpPr>
        <p:spPr>
          <a:xfrm>
            <a:off x="5145805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C1DA4FB-F531-42F8-9812-FBC7F941B96C}"/>
              </a:ext>
            </a:extLst>
          </p:cNvPr>
          <p:cNvSpPr/>
          <p:nvPr/>
        </p:nvSpPr>
        <p:spPr>
          <a:xfrm>
            <a:off x="6041631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668ADC90-1BA4-43CB-8B67-9AAFB41A72D3}"/>
              </a:ext>
            </a:extLst>
          </p:cNvPr>
          <p:cNvSpPr/>
          <p:nvPr/>
        </p:nvSpPr>
        <p:spPr>
          <a:xfrm>
            <a:off x="6936663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7013933-1C92-41D7-A437-6375F699C2EB}"/>
              </a:ext>
            </a:extLst>
          </p:cNvPr>
          <p:cNvSpPr/>
          <p:nvPr/>
        </p:nvSpPr>
        <p:spPr>
          <a:xfrm>
            <a:off x="7831695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BCF8D50-13BC-44E6-B482-F2148FB4119D}"/>
              </a:ext>
            </a:extLst>
          </p:cNvPr>
          <p:cNvSpPr/>
          <p:nvPr/>
        </p:nvSpPr>
        <p:spPr>
          <a:xfrm>
            <a:off x="8726727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49DF47B2-FA12-4B53-AF5D-904EDF25D24E}"/>
              </a:ext>
            </a:extLst>
          </p:cNvPr>
          <p:cNvSpPr/>
          <p:nvPr/>
        </p:nvSpPr>
        <p:spPr>
          <a:xfrm>
            <a:off x="9621759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4CADF57-D450-41DB-941E-60442D00A1B8}"/>
              </a:ext>
            </a:extLst>
          </p:cNvPr>
          <p:cNvSpPr/>
          <p:nvPr/>
        </p:nvSpPr>
        <p:spPr>
          <a:xfrm>
            <a:off x="10516791" y="535022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73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A1BCE-CE3F-4969-B5E7-B7D1FD9B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19C0D-141C-4D47-9B26-14B4BE20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F968AD-C3CC-459B-8F3A-C2CAFD094C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Presenter title…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96B7B0E-3670-4005-8718-458B346B4B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…presenter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BE9DD1-DB56-432C-AF02-A01E606230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Presenter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E7678D-1789-42CF-9AB9-945BFBCBC9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781579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A1BCE-CE3F-4969-B5E7-B7D1FD9B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19C0D-141C-4D47-9B26-14B4BE20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F968AD-C3CC-459B-8F3A-C2CAFD094C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Presenter title…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96B7B0E-3670-4005-8718-458B346B4B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…presenter 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9BE9DD1-DB56-432C-AF02-A01E606230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Presenter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E7678D-1789-42CF-9AB9-945BFBCBC9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242802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43C3D0-A40A-420E-9C49-1CDECE0A5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69C0BB-FA2E-474B-8405-4693EF9E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85E544A-43B8-4527-B30C-5DF6612DF955}"/>
              </a:ext>
            </a:extLst>
          </p:cNvPr>
          <p:cNvSpPr/>
          <p:nvPr/>
        </p:nvSpPr>
        <p:spPr>
          <a:xfrm>
            <a:off x="1434241" y="1661517"/>
            <a:ext cx="3076799" cy="6549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4B320AE-3033-432E-809C-4BB4BC10EEC2}"/>
              </a:ext>
            </a:extLst>
          </p:cNvPr>
          <p:cNvSpPr/>
          <p:nvPr/>
        </p:nvSpPr>
        <p:spPr>
          <a:xfrm>
            <a:off x="2194560" y="2469237"/>
            <a:ext cx="6484620" cy="6549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dolupta</a:t>
            </a:r>
            <a:r>
              <a:rPr lang="en-GB" sz="3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voluptate</a:t>
            </a:r>
            <a:r>
              <a:rPr lang="en-GB" sz="3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vendeliquos</a:t>
            </a:r>
            <a:endParaRPr lang="en-GB" sz="32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D19F1B8-0612-43A2-B28A-084657399A7D}"/>
              </a:ext>
            </a:extLst>
          </p:cNvPr>
          <p:cNvSpPr/>
          <p:nvPr/>
        </p:nvSpPr>
        <p:spPr>
          <a:xfrm>
            <a:off x="7368540" y="1661517"/>
            <a:ext cx="3169920" cy="6549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veto </a:t>
            </a:r>
            <a:r>
              <a:rPr lang="en-GB" sz="3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consta</a:t>
            </a:r>
            <a:endParaRPr lang="en-GB" sz="32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365401C-8279-4550-B99D-3994B45C53B7}"/>
              </a:ext>
            </a:extLst>
          </p:cNvPr>
          <p:cNvSpPr/>
          <p:nvPr/>
        </p:nvSpPr>
        <p:spPr>
          <a:xfrm>
            <a:off x="4625340" y="1661517"/>
            <a:ext cx="2583180" cy="6549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3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etam</a:t>
            </a:r>
            <a:endParaRPr lang="en-GB" sz="32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A01E711-6FA6-4E0A-9A7F-D852AABE3884}"/>
              </a:ext>
            </a:extLst>
          </p:cNvPr>
          <p:cNvSpPr/>
          <p:nvPr/>
        </p:nvSpPr>
        <p:spPr>
          <a:xfrm>
            <a:off x="8778240" y="2469236"/>
            <a:ext cx="2560320" cy="6549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dolor</a:t>
            </a:r>
            <a:r>
              <a:rPr lang="en-GB" sz="3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etam</a:t>
            </a:r>
            <a:r>
              <a:rPr lang="en-GB" sz="3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D318DBF-77F0-43D6-8551-633CB66F76C9}"/>
              </a:ext>
            </a:extLst>
          </p:cNvPr>
          <p:cNvSpPr/>
          <p:nvPr/>
        </p:nvSpPr>
        <p:spPr>
          <a:xfrm>
            <a:off x="914400" y="3276957"/>
            <a:ext cx="3337560" cy="6549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coresto</a:t>
            </a:r>
            <a:r>
              <a:rPr lang="en-GB" sz="3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blaces</a:t>
            </a:r>
            <a:endParaRPr lang="en-GB" sz="32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9EE538-4DC2-49B9-B9E3-DC2A307CEE28}"/>
              </a:ext>
            </a:extLst>
          </p:cNvPr>
          <p:cNvSpPr/>
          <p:nvPr/>
        </p:nvSpPr>
        <p:spPr>
          <a:xfrm>
            <a:off x="4335780" y="3276957"/>
            <a:ext cx="3794760" cy="6549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maiorem</a:t>
            </a:r>
            <a:r>
              <a:rPr lang="en-GB" sz="3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oluptu</a:t>
            </a:r>
            <a:endParaRPr lang="en-GB" sz="32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B277992-0874-49A6-A2F4-1B7B36C35E25}"/>
              </a:ext>
            </a:extLst>
          </p:cNvPr>
          <p:cNvSpPr/>
          <p:nvPr/>
        </p:nvSpPr>
        <p:spPr>
          <a:xfrm>
            <a:off x="8267700" y="3276955"/>
            <a:ext cx="1874520" cy="6549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laboreh</a:t>
            </a:r>
            <a:endParaRPr lang="en-GB" sz="32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B5B5B07-4FED-4651-91BA-72AECEBB3A82}"/>
              </a:ext>
            </a:extLst>
          </p:cNvPr>
          <p:cNvSpPr/>
          <p:nvPr/>
        </p:nvSpPr>
        <p:spPr>
          <a:xfrm>
            <a:off x="3337560" y="4069437"/>
            <a:ext cx="4305300" cy="6549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sanda</a:t>
            </a:r>
            <a:r>
              <a:rPr lang="en-GB" sz="3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nihil </a:t>
            </a:r>
            <a:r>
              <a:rPr lang="en-GB" sz="3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maximil</a:t>
            </a:r>
            <a:endParaRPr lang="en-GB" sz="32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3B3E830-0238-4B99-BFB5-31CD7A4FB671}"/>
              </a:ext>
            </a:extLst>
          </p:cNvPr>
          <p:cNvSpPr/>
          <p:nvPr/>
        </p:nvSpPr>
        <p:spPr>
          <a:xfrm>
            <a:off x="7711440" y="4069437"/>
            <a:ext cx="3467100" cy="65496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vende</a:t>
            </a:r>
            <a:r>
              <a:rPr lang="en-GB" sz="3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3200" dirty="0" err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otse</a:t>
            </a:r>
            <a:r>
              <a:rPr lang="en-GB" sz="3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87B713F-ADFB-4CE7-B019-D40CC696776F}"/>
              </a:ext>
            </a:extLst>
          </p:cNvPr>
          <p:cNvSpPr/>
          <p:nvPr/>
        </p:nvSpPr>
        <p:spPr>
          <a:xfrm>
            <a:off x="1508760" y="4861917"/>
            <a:ext cx="5600700" cy="65496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GB" sz="32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impact statement page</a:t>
            </a:r>
          </a:p>
        </p:txBody>
      </p:sp>
    </p:spTree>
    <p:extLst>
      <p:ext uri="{BB962C8B-B14F-4D97-AF65-F5344CB8AC3E}">
        <p14:creationId xmlns:p14="http://schemas.microsoft.com/office/powerpoint/2010/main" val="2480579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E52E7A-D3E3-4833-968C-10848DA8AC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FB8EE1A-B772-4FCC-AE07-CBAE7FF07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Informa.com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999A5D-5174-4131-BCB6-5DA24CABE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D368DA-9A56-48C7-A733-ED79FAD3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62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102C7D8-8500-47F9-BD41-16F6935B20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Presentation </a:t>
            </a:r>
            <a:br>
              <a:rPr lang="en-GB" dirty="0"/>
            </a:br>
            <a:r>
              <a:rPr lang="en-GB" dirty="0"/>
              <a:t>title style – option 3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3684E40-B2E7-44E1-BEA0-92D94BEBB0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Day Month Year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DCA9C-A1C6-4711-9363-C51D2E33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E9BA8-7934-424F-9709-FAD89841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3</a:t>
            </a:fld>
            <a:endParaRPr lang="en-GB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4BA18E8-FC1F-4EF3-9B1A-99314E678C7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4" b="4735"/>
          <a:stretch/>
        </p:blipFill>
        <p:spPr>
          <a:xfrm>
            <a:off x="5369985" y="556264"/>
            <a:ext cx="5679014" cy="5679436"/>
          </a:xfrm>
        </p:spPr>
      </p:pic>
    </p:spTree>
    <p:extLst>
      <p:ext uri="{BB962C8B-B14F-4D97-AF65-F5344CB8AC3E}">
        <p14:creationId xmlns:p14="http://schemas.microsoft.com/office/powerpoint/2010/main" val="404579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07D402D-C4DA-465F-89DA-E4C287DC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page shows the underlying </a:t>
            </a:r>
            <a:br>
              <a:rPr lang="en-US" dirty="0"/>
            </a:br>
            <a:r>
              <a:rPr lang="en-US" dirty="0"/>
              <a:t>grid for all content pages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E0F71EA-AC04-40F5-9545-BE3393A1A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content sits below the guide line above, allowing a clear space for the header without using divider lines.</a:t>
            </a:r>
          </a:p>
          <a:p>
            <a:r>
              <a:rPr lang="en-US" dirty="0"/>
              <a:t>View &gt; Show &gt; Guides to display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BA7E5D-4376-41F9-A77F-08D5CA68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4E2E1B-BA46-47D9-9AE8-B4900A48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07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07D402D-C4DA-465F-89DA-E4C287DC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 header style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E0F71EA-AC04-40F5-9545-BE3393A1A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 text style </a:t>
            </a:r>
            <a:r>
              <a:rPr lang="en-GB" dirty="0" err="1"/>
              <a:t>pedit</a:t>
            </a:r>
            <a:r>
              <a:rPr lang="en-GB" dirty="0"/>
              <a:t> </a:t>
            </a:r>
            <a:r>
              <a:rPr lang="en-GB" dirty="0" err="1"/>
              <a:t>volore</a:t>
            </a:r>
            <a:r>
              <a:rPr lang="en-GB" dirty="0"/>
              <a:t> qui </a:t>
            </a:r>
            <a:r>
              <a:rPr lang="en-GB" dirty="0" err="1"/>
              <a:t>dolupta</a:t>
            </a:r>
            <a:r>
              <a:rPr lang="en-GB" dirty="0"/>
              <a:t>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vendeliquos</a:t>
            </a:r>
            <a:r>
              <a:rPr lang="en-GB" dirty="0"/>
              <a:t> </a:t>
            </a:r>
            <a:r>
              <a:rPr lang="en-GB" dirty="0" err="1"/>
              <a:t>coresto</a:t>
            </a:r>
            <a:r>
              <a:rPr lang="en-GB" dirty="0"/>
              <a:t> </a:t>
            </a:r>
            <a:r>
              <a:rPr lang="en-GB" dirty="0" err="1"/>
              <a:t>blaces</a:t>
            </a:r>
            <a:r>
              <a:rPr lang="en-GB" dirty="0"/>
              <a:t> </a:t>
            </a:r>
            <a:r>
              <a:rPr lang="en-GB" dirty="0" err="1"/>
              <a:t>maiorem</a:t>
            </a:r>
            <a:r>
              <a:rPr lang="en-GB" dirty="0"/>
              <a:t> </a:t>
            </a:r>
            <a:r>
              <a:rPr lang="en-GB" dirty="0" err="1"/>
              <a:t>oluptu</a:t>
            </a:r>
            <a:r>
              <a:rPr lang="en-GB" dirty="0"/>
              <a:t> </a:t>
            </a:r>
            <a:r>
              <a:rPr lang="en-GB" dirty="0" err="1"/>
              <a:t>sanda</a:t>
            </a:r>
            <a:r>
              <a:rPr lang="en-GB" dirty="0"/>
              <a:t> nihil </a:t>
            </a:r>
            <a:r>
              <a:rPr lang="en-GB" dirty="0" err="1"/>
              <a:t>maximil</a:t>
            </a:r>
            <a:r>
              <a:rPr lang="en-GB" dirty="0"/>
              <a:t> </a:t>
            </a:r>
            <a:r>
              <a:rPr lang="en-GB" dirty="0" err="1"/>
              <a:t>laboreh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coresto</a:t>
            </a:r>
            <a:r>
              <a:rPr lang="en-GB" dirty="0"/>
              <a:t> </a:t>
            </a:r>
            <a:r>
              <a:rPr lang="en-GB" dirty="0" err="1"/>
              <a:t>blaces</a:t>
            </a:r>
            <a:r>
              <a:rPr lang="en-GB" dirty="0"/>
              <a:t> </a:t>
            </a:r>
            <a:r>
              <a:rPr lang="en-GB" dirty="0" err="1"/>
              <a:t>maiorem</a:t>
            </a:r>
            <a:r>
              <a:rPr lang="en-GB" dirty="0"/>
              <a:t> </a:t>
            </a:r>
            <a:r>
              <a:rPr lang="en-GB" dirty="0" err="1"/>
              <a:t>etam</a:t>
            </a:r>
            <a:r>
              <a:rPr lang="en-GB" dirty="0"/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BA7E5D-4376-41F9-A77F-08D5CA68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4E2E1B-BA46-47D9-9AE8-B4900A48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1A73CE30-910C-4105-BFB1-0D97F19A54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Text style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C0BD9AA7-9D23-4506-B782-037C1D9712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Bullet text small style </a:t>
            </a:r>
            <a:r>
              <a:rPr lang="en-GB" dirty="0" err="1"/>
              <a:t>cumquam</a:t>
            </a:r>
            <a:r>
              <a:rPr lang="en-GB" dirty="0"/>
              <a:t> ne </a:t>
            </a:r>
            <a:r>
              <a:rPr lang="en-GB" dirty="0" err="1"/>
              <a:t>prae</a:t>
            </a:r>
            <a:r>
              <a:rPr lang="en-GB" dirty="0"/>
              <a:t> </a:t>
            </a:r>
            <a:r>
              <a:rPr lang="en-GB" dirty="0" err="1"/>
              <a:t>numlet</a:t>
            </a:r>
            <a:r>
              <a:rPr lang="en-GB" dirty="0"/>
              <a:t> </a:t>
            </a:r>
            <a:r>
              <a:rPr lang="en-GB" dirty="0" err="1"/>
              <a:t>faccate</a:t>
            </a:r>
            <a:r>
              <a:rPr lang="en-GB" dirty="0"/>
              <a:t> </a:t>
            </a:r>
            <a:r>
              <a:rPr lang="en-GB" dirty="0" err="1"/>
              <a:t>ctiuntiistin</a:t>
            </a:r>
            <a:r>
              <a:rPr lang="en-GB" dirty="0"/>
              <a:t> </a:t>
            </a:r>
            <a:r>
              <a:rPr lang="en-GB" dirty="0" err="1"/>
              <a:t>nam</a:t>
            </a:r>
            <a:r>
              <a:rPr lang="en-GB" dirty="0"/>
              <a:t> et voles </a:t>
            </a:r>
            <a:r>
              <a:rPr lang="en-GB" dirty="0" err="1"/>
              <a:t>ent</a:t>
            </a:r>
            <a:r>
              <a:rPr lang="en-GB" dirty="0"/>
              <a:t> </a:t>
            </a:r>
            <a:r>
              <a:rPr lang="en-GB" dirty="0" err="1"/>
              <a:t>aut</a:t>
            </a:r>
            <a:r>
              <a:rPr lang="en-GB" dirty="0"/>
              <a:t> </a:t>
            </a:r>
            <a:r>
              <a:rPr lang="en-GB" dirty="0" err="1"/>
              <a:t>ullecti</a:t>
            </a:r>
            <a:r>
              <a:rPr lang="en-GB" dirty="0"/>
              <a:t> </a:t>
            </a:r>
            <a:r>
              <a:rPr lang="en-GB" dirty="0" err="1"/>
              <a:t>simolen</a:t>
            </a:r>
            <a:endParaRPr lang="en-GB" dirty="0"/>
          </a:p>
          <a:p>
            <a:r>
              <a:rPr lang="en-GB" dirty="0" err="1"/>
              <a:t>Vitendiatum</a:t>
            </a:r>
            <a:r>
              <a:rPr lang="en-GB" dirty="0"/>
              <a:t> </a:t>
            </a:r>
            <a:r>
              <a:rPr lang="en-GB" dirty="0" err="1"/>
              <a:t>utem</a:t>
            </a:r>
            <a:r>
              <a:rPr lang="en-GB" dirty="0"/>
              <a:t>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repedi</a:t>
            </a:r>
            <a:r>
              <a:rPr lang="en-GB" dirty="0"/>
              <a:t>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eosandam</a:t>
            </a:r>
            <a:r>
              <a:rPr lang="en-GB" dirty="0"/>
              <a:t>, qui </a:t>
            </a:r>
            <a:r>
              <a:rPr lang="en-GB" dirty="0" err="1"/>
              <a:t>vel</a:t>
            </a:r>
            <a:r>
              <a:rPr lang="en-GB" dirty="0"/>
              <a:t> et </a:t>
            </a:r>
            <a:r>
              <a:rPr lang="en-GB" dirty="0" err="1"/>
              <a:t>modis</a:t>
            </a:r>
            <a:r>
              <a:rPr lang="en-GB" dirty="0"/>
              <a:t> </a:t>
            </a:r>
            <a:r>
              <a:rPr lang="en-GB" dirty="0" err="1"/>
              <a:t>sime</a:t>
            </a:r>
            <a:r>
              <a:rPr lang="en-GB" dirty="0"/>
              <a:t> </a:t>
            </a:r>
            <a:r>
              <a:rPr lang="en-GB" dirty="0" err="1"/>
              <a:t>lat</a:t>
            </a:r>
            <a:r>
              <a:rPr lang="en-GB" dirty="0"/>
              <a:t> </a:t>
            </a:r>
            <a:r>
              <a:rPr lang="en-GB" dirty="0" err="1"/>
              <a:t>accus</a:t>
            </a:r>
            <a:r>
              <a:rPr lang="en-GB" dirty="0"/>
              <a:t> </a:t>
            </a:r>
            <a:r>
              <a:rPr lang="en-GB" dirty="0" err="1"/>
              <a:t>inctatus</a:t>
            </a:r>
            <a:r>
              <a:rPr lang="en-GB" dirty="0"/>
              <a:t> es </a:t>
            </a:r>
          </a:p>
          <a:p>
            <a:r>
              <a:rPr lang="en-GB" dirty="0" err="1"/>
              <a:t>Nessunt</a:t>
            </a:r>
            <a:r>
              <a:rPr lang="en-GB" dirty="0"/>
              <a:t> </a:t>
            </a:r>
            <a:r>
              <a:rPr lang="en-GB" dirty="0" err="1"/>
              <a:t>duciendis</a:t>
            </a:r>
            <a:r>
              <a:rPr lang="en-GB" dirty="0"/>
              <a:t> </a:t>
            </a:r>
            <a:r>
              <a:rPr lang="en-GB" dirty="0" err="1"/>
              <a:t>millessi</a:t>
            </a:r>
            <a:r>
              <a:rPr lang="en-GB" dirty="0"/>
              <a:t> </a:t>
            </a:r>
            <a:r>
              <a:rPr lang="en-GB" dirty="0" err="1"/>
              <a:t>beris</a:t>
            </a:r>
            <a:r>
              <a:rPr lang="en-GB" dirty="0"/>
              <a:t> </a:t>
            </a:r>
            <a:r>
              <a:rPr lang="en-GB" dirty="0" err="1"/>
              <a:t>doloriberum</a:t>
            </a:r>
            <a:r>
              <a:rPr lang="en-GB" dirty="0"/>
              <a:t> </a:t>
            </a:r>
            <a:r>
              <a:rPr lang="en-GB" dirty="0" err="1"/>
              <a:t>nisimi</a:t>
            </a:r>
            <a:r>
              <a:rPr lang="en-GB" dirty="0"/>
              <a:t> sim </a:t>
            </a:r>
            <a:r>
              <a:rPr lang="en-GB" dirty="0" err="1"/>
              <a:t>earum</a:t>
            </a:r>
            <a:r>
              <a:rPr lang="en-GB" dirty="0"/>
              <a:t> que </a:t>
            </a:r>
            <a:r>
              <a:rPr lang="en-GB" dirty="0" err="1"/>
              <a:t>optas</a:t>
            </a:r>
            <a:r>
              <a:rPr lang="en-GB" dirty="0"/>
              <a:t> </a:t>
            </a:r>
            <a:r>
              <a:rPr lang="en-GB" dirty="0" err="1"/>
              <a:t>moluptiae</a:t>
            </a:r>
            <a:r>
              <a:rPr lang="en-GB" dirty="0"/>
              <a:t> et de </a:t>
            </a:r>
            <a:r>
              <a:rPr lang="en-GB" dirty="0" err="1"/>
              <a:t>coreptin</a:t>
            </a:r>
            <a:r>
              <a:rPr lang="en-GB" dirty="0"/>
              <a:t> </a:t>
            </a:r>
          </a:p>
          <a:p>
            <a:r>
              <a:rPr lang="en-GB" dirty="0" err="1"/>
              <a:t>Nescimax</a:t>
            </a:r>
            <a:r>
              <a:rPr lang="en-GB" dirty="0"/>
              <a:t> </a:t>
            </a:r>
            <a:r>
              <a:rPr lang="en-GB" dirty="0" err="1"/>
              <a:t>imenimi</a:t>
            </a:r>
            <a:r>
              <a:rPr lang="en-GB" dirty="0"/>
              <a:t> </a:t>
            </a:r>
            <a:r>
              <a:rPr lang="en-GB" dirty="0" err="1"/>
              <a:t>llestruptiae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414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DC659C3-5113-48D5-ADCD-0856CE68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Bullet text examples page header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FC3B57-10D2-4E3B-AB0F-896BE7826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Bullet text level 1 lorem ipsum </a:t>
            </a:r>
            <a:r>
              <a:rPr lang="en-GB" dirty="0" err="1"/>
              <a:t>dolor</a:t>
            </a:r>
            <a:endParaRPr lang="en-GB" dirty="0"/>
          </a:p>
          <a:p>
            <a:pPr lvl="1"/>
            <a:r>
              <a:rPr lang="en-GB" dirty="0"/>
              <a:t>Bullet text level 2 lorem ipsum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tendiatum</a:t>
            </a:r>
            <a:r>
              <a:rPr lang="en-GB" dirty="0"/>
              <a:t> </a:t>
            </a:r>
            <a:r>
              <a:rPr lang="en-GB" dirty="0" err="1"/>
              <a:t>utem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lorem ipsum </a:t>
            </a:r>
            <a:r>
              <a:rPr lang="en-GB" dirty="0" err="1"/>
              <a:t>etam</a:t>
            </a:r>
            <a:r>
              <a:rPr lang="en-GB" dirty="0"/>
              <a:t> </a:t>
            </a:r>
            <a:r>
              <a:rPr lang="en-GB" dirty="0" err="1"/>
              <a:t>contead</a:t>
            </a:r>
            <a:r>
              <a:rPr lang="en-GB" dirty="0"/>
              <a:t> </a:t>
            </a:r>
            <a:r>
              <a:rPr lang="en-GB" dirty="0" err="1"/>
              <a:t>volupte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tendiatum</a:t>
            </a:r>
            <a:r>
              <a:rPr lang="en-GB" dirty="0"/>
              <a:t> </a:t>
            </a:r>
            <a:r>
              <a:rPr lang="en-GB" dirty="0" err="1"/>
              <a:t>utem</a:t>
            </a:r>
            <a:endParaRPr lang="en-GB" dirty="0"/>
          </a:p>
          <a:p>
            <a:pPr lvl="2"/>
            <a:r>
              <a:rPr lang="en-GB" dirty="0"/>
              <a:t>Bullet text level 3 </a:t>
            </a:r>
            <a:r>
              <a:rPr lang="en-GB" dirty="0" err="1"/>
              <a:t>eum</a:t>
            </a:r>
            <a:r>
              <a:rPr lang="en-GB" dirty="0"/>
              <a:t> </a:t>
            </a:r>
            <a:r>
              <a:rPr lang="en-GB" dirty="0" err="1"/>
              <a:t>repedi</a:t>
            </a:r>
            <a:r>
              <a:rPr lang="en-GB" dirty="0"/>
              <a:t>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eosand</a:t>
            </a:r>
            <a:endParaRPr lang="en-GB" dirty="0"/>
          </a:p>
          <a:p>
            <a:pPr lvl="3"/>
            <a:r>
              <a:rPr lang="en-GB" dirty="0"/>
              <a:t>Bullet text level 4 qui </a:t>
            </a:r>
            <a:r>
              <a:rPr lang="en-GB" dirty="0" err="1"/>
              <a:t>vel</a:t>
            </a:r>
            <a:r>
              <a:rPr lang="en-GB" dirty="0"/>
              <a:t> et </a:t>
            </a:r>
            <a:r>
              <a:rPr lang="en-GB" dirty="0" err="1"/>
              <a:t>modis</a:t>
            </a:r>
            <a:r>
              <a:rPr lang="en-GB" dirty="0"/>
              <a:t> </a:t>
            </a:r>
            <a:r>
              <a:rPr lang="en-GB" dirty="0" err="1"/>
              <a:t>sime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DBF5A-F590-42CC-98BE-90A39A21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3C44B3-C5A0-4004-8208-2FB084E74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03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7D02-30AF-43D9-8FA4-7232F225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 page header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36803-B225-4F77-BB18-48935518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18EC1-22C7-48DA-A961-6081366B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012596-C12C-473A-B890-4B02C62968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Text style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52BCEB-8B33-4D0E-8587-11B59356B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Bullet text small style</a:t>
            </a:r>
          </a:p>
          <a:p>
            <a:r>
              <a:rPr lang="en-GB" dirty="0" err="1"/>
              <a:t>Vitendiatum</a:t>
            </a:r>
            <a:r>
              <a:rPr lang="en-GB" dirty="0"/>
              <a:t> </a:t>
            </a:r>
            <a:r>
              <a:rPr lang="en-GB" dirty="0" err="1"/>
              <a:t>utem</a:t>
            </a:r>
            <a:r>
              <a:rPr lang="en-GB" dirty="0"/>
              <a:t> </a:t>
            </a:r>
          </a:p>
          <a:p>
            <a:r>
              <a:rPr lang="en-GB" dirty="0" err="1"/>
              <a:t>Leum</a:t>
            </a:r>
            <a:r>
              <a:rPr lang="en-GB" dirty="0"/>
              <a:t> </a:t>
            </a:r>
            <a:r>
              <a:rPr lang="en-GB" dirty="0" err="1"/>
              <a:t>repedi</a:t>
            </a:r>
            <a:r>
              <a:rPr lang="en-GB" dirty="0"/>
              <a:t>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eosand</a:t>
            </a:r>
            <a:endParaRPr lang="en-GB" dirty="0"/>
          </a:p>
          <a:p>
            <a:r>
              <a:rPr lang="en-GB" dirty="0" err="1"/>
              <a:t>Aqui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et </a:t>
            </a:r>
            <a:r>
              <a:rPr lang="en-GB" dirty="0" err="1"/>
              <a:t>modis</a:t>
            </a:r>
            <a:r>
              <a:rPr lang="en-GB" dirty="0"/>
              <a:t> </a:t>
            </a:r>
            <a:r>
              <a:rPr lang="en-GB" dirty="0" err="1"/>
              <a:t>sime</a:t>
            </a:r>
            <a:endParaRPr lang="en-GB" dirty="0"/>
          </a:p>
          <a:p>
            <a:r>
              <a:rPr lang="en-GB" dirty="0" err="1"/>
              <a:t>Elat</a:t>
            </a:r>
            <a:r>
              <a:rPr lang="en-GB" dirty="0"/>
              <a:t> </a:t>
            </a:r>
            <a:r>
              <a:rPr lang="en-GB" dirty="0" err="1"/>
              <a:t>accus</a:t>
            </a:r>
            <a:r>
              <a:rPr lang="en-GB" dirty="0"/>
              <a:t> </a:t>
            </a:r>
            <a:r>
              <a:rPr lang="en-GB" dirty="0" err="1"/>
              <a:t>inctatus</a:t>
            </a:r>
            <a:r>
              <a:rPr lang="en-GB" dirty="0"/>
              <a:t> es </a:t>
            </a:r>
          </a:p>
          <a:p>
            <a:r>
              <a:rPr lang="en-GB" dirty="0" err="1"/>
              <a:t>Nessunt</a:t>
            </a:r>
            <a:r>
              <a:rPr lang="en-GB" dirty="0"/>
              <a:t> </a:t>
            </a:r>
            <a:r>
              <a:rPr lang="en-GB" dirty="0" err="1"/>
              <a:t>duciendis</a:t>
            </a:r>
            <a:r>
              <a:rPr lang="en-GB" dirty="0"/>
              <a:t> </a:t>
            </a:r>
            <a:r>
              <a:rPr lang="en-GB" dirty="0" err="1"/>
              <a:t>mille</a:t>
            </a:r>
            <a:endParaRPr lang="en-GB" dirty="0"/>
          </a:p>
          <a:p>
            <a:r>
              <a:rPr lang="en-GB" dirty="0" err="1"/>
              <a:t>Vescimax</a:t>
            </a:r>
            <a:r>
              <a:rPr lang="en-GB" dirty="0"/>
              <a:t> </a:t>
            </a:r>
            <a:r>
              <a:rPr lang="en-GB" dirty="0" err="1"/>
              <a:t>imenimi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2C8F20-E364-4FE4-8A51-914FB8653D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Revenue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DA9ABC-B315-42C0-B49F-0D3D08D657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£</a:t>
            </a:r>
            <a:r>
              <a:rPr lang="en-GB" dirty="0" err="1"/>
              <a:t>X,XXXm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9EEB99-714A-4D1F-9DE1-5E2D6BEF33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+0.X%</a:t>
            </a:r>
          </a:p>
        </p:txBody>
      </p:sp>
      <p:graphicFrame>
        <p:nvGraphicFramePr>
          <p:cNvPr id="29" name="Chart Placeholder 28">
            <a:extLst>
              <a:ext uri="{FF2B5EF4-FFF2-40B4-BE49-F238E27FC236}">
                <a16:creationId xmlns:a16="http://schemas.microsoft.com/office/drawing/2014/main" id="{7473EBD0-89DB-4A87-B27C-63CC3353FEA5}"/>
              </a:ext>
            </a:extLst>
          </p:cNvPr>
          <p:cNvGraphicFramePr>
            <a:graphicFrameLocks noGrp="1"/>
          </p:cNvGraphicFramePr>
          <p:nvPr>
            <p:ph type="chart" sz="quarter" idx="30"/>
            <p:extLst>
              <p:ext uri="{D42A27DB-BD31-4B8C-83A1-F6EECF244321}">
                <p14:modId xmlns:p14="http://schemas.microsoft.com/office/powerpoint/2010/main" val="2586638204"/>
              </p:ext>
            </p:extLst>
          </p:nvPr>
        </p:nvGraphicFramePr>
        <p:xfrm>
          <a:off x="5440363" y="2568575"/>
          <a:ext cx="2239962" cy="142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E4E09B-A96E-4054-A665-DA787BFF43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Adjusting operating profit</a:t>
            </a:r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5FAC28-C919-4EAD-8CD5-8428FFCE6F9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GB" dirty="0"/>
              <a:t>£</a:t>
            </a:r>
            <a:r>
              <a:rPr lang="en-GB" dirty="0" err="1"/>
              <a:t>X,XXXm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E8F1FA-91E9-49C9-BE8D-7568E54C8BF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GB" dirty="0"/>
              <a:t>+0.X%</a:t>
            </a:r>
          </a:p>
        </p:txBody>
      </p:sp>
      <p:graphicFrame>
        <p:nvGraphicFramePr>
          <p:cNvPr id="103" name="Chart Placeholder 102">
            <a:extLst>
              <a:ext uri="{FF2B5EF4-FFF2-40B4-BE49-F238E27FC236}">
                <a16:creationId xmlns:a16="http://schemas.microsoft.com/office/drawing/2014/main" id="{5001FAED-3F20-4DFB-8BC1-AEB77620A5F9}"/>
              </a:ext>
            </a:extLst>
          </p:cNvPr>
          <p:cNvGraphicFramePr>
            <a:graphicFrameLocks noGrp="1"/>
          </p:cNvGraphicFramePr>
          <p:nvPr>
            <p:ph type="chart" sz="quarter" idx="34"/>
            <p:extLst>
              <p:ext uri="{D42A27DB-BD31-4B8C-83A1-F6EECF244321}">
                <p14:modId xmlns:p14="http://schemas.microsoft.com/office/powerpoint/2010/main" val="3139807292"/>
              </p:ext>
            </p:extLst>
          </p:nvPr>
        </p:nvGraphicFramePr>
        <p:xfrm>
          <a:off x="9105900" y="2568575"/>
          <a:ext cx="2239963" cy="142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53F65DC-4A25-41F3-AB43-43DFE7828B2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GB" dirty="0"/>
              <a:t>Adjusted diluted EPS</a:t>
            </a:r>
          </a:p>
          <a:p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4FF2542-8ED7-42C2-8A39-801D7D78698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GB" dirty="0"/>
              <a:t>£</a:t>
            </a:r>
            <a:r>
              <a:rPr lang="en-GB" dirty="0" err="1"/>
              <a:t>X,XXXm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89E6FAF-EAE5-4E1E-B259-CAF2DA0B694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GB" dirty="0"/>
              <a:t>+0.X%</a:t>
            </a:r>
          </a:p>
        </p:txBody>
      </p:sp>
      <p:graphicFrame>
        <p:nvGraphicFramePr>
          <p:cNvPr id="106" name="Chart Placeholder 105">
            <a:extLst>
              <a:ext uri="{FF2B5EF4-FFF2-40B4-BE49-F238E27FC236}">
                <a16:creationId xmlns:a16="http://schemas.microsoft.com/office/drawing/2014/main" id="{41BFA0B2-65C8-47F4-BA7D-2239401BA981}"/>
              </a:ext>
            </a:extLst>
          </p:cNvPr>
          <p:cNvGraphicFramePr>
            <a:graphicFrameLocks noGrp="1"/>
          </p:cNvGraphicFramePr>
          <p:nvPr>
            <p:ph type="chart" sz="quarter" idx="38"/>
            <p:extLst>
              <p:ext uri="{D42A27DB-BD31-4B8C-83A1-F6EECF244321}">
                <p14:modId xmlns:p14="http://schemas.microsoft.com/office/powerpoint/2010/main" val="1770571307"/>
              </p:ext>
            </p:extLst>
          </p:nvPr>
        </p:nvGraphicFramePr>
        <p:xfrm>
          <a:off x="5440363" y="4733925"/>
          <a:ext cx="2239962" cy="142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E9705E9-825D-4BC2-B945-314B9E2A6739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GB" dirty="0"/>
              <a:t>Dividend per share</a:t>
            </a:r>
          </a:p>
          <a:p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85377FF-7DF5-440F-81C8-C43CECB8B60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GB" dirty="0"/>
              <a:t>£</a:t>
            </a:r>
            <a:r>
              <a:rPr lang="en-GB" dirty="0" err="1"/>
              <a:t>X,XXXm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071DA24-C02E-405D-B78B-469DE71399C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GB" dirty="0"/>
              <a:t>+0.X%</a:t>
            </a:r>
          </a:p>
        </p:txBody>
      </p:sp>
      <p:graphicFrame>
        <p:nvGraphicFramePr>
          <p:cNvPr id="109" name="Chart Placeholder 108">
            <a:extLst>
              <a:ext uri="{FF2B5EF4-FFF2-40B4-BE49-F238E27FC236}">
                <a16:creationId xmlns:a16="http://schemas.microsoft.com/office/drawing/2014/main" id="{3BC3D1A3-4CE5-4FC9-9DFD-00D9E0AD7F47}"/>
              </a:ext>
            </a:extLst>
          </p:cNvPr>
          <p:cNvGraphicFramePr>
            <a:graphicFrameLocks noGrp="1"/>
          </p:cNvGraphicFramePr>
          <p:nvPr>
            <p:ph type="chart" sz="quarter" idx="42"/>
            <p:extLst>
              <p:ext uri="{D42A27DB-BD31-4B8C-83A1-F6EECF244321}">
                <p14:modId xmlns:p14="http://schemas.microsoft.com/office/powerpoint/2010/main" val="725261292"/>
              </p:ext>
            </p:extLst>
          </p:nvPr>
        </p:nvGraphicFramePr>
        <p:xfrm>
          <a:off x="9105900" y="4733925"/>
          <a:ext cx="2239963" cy="142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0334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7D02-30AF-43D9-8FA4-7232F225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 page header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36803-B225-4F77-BB18-489355188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18EC1-22C7-48DA-A961-6081366B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012596-C12C-473A-B890-4B02C62968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Text style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52BCEB-8B33-4D0E-8587-11B59356B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Bullet text small style</a:t>
            </a:r>
          </a:p>
          <a:p>
            <a:r>
              <a:rPr lang="en-GB" dirty="0" err="1"/>
              <a:t>Vitendiatum</a:t>
            </a:r>
            <a:r>
              <a:rPr lang="en-GB" dirty="0"/>
              <a:t> </a:t>
            </a:r>
            <a:r>
              <a:rPr lang="en-GB" dirty="0" err="1"/>
              <a:t>utem</a:t>
            </a:r>
            <a:r>
              <a:rPr lang="en-GB" dirty="0"/>
              <a:t> </a:t>
            </a:r>
          </a:p>
          <a:p>
            <a:r>
              <a:rPr lang="en-GB" dirty="0" err="1"/>
              <a:t>Leum</a:t>
            </a:r>
            <a:r>
              <a:rPr lang="en-GB" dirty="0"/>
              <a:t> </a:t>
            </a:r>
            <a:r>
              <a:rPr lang="en-GB" dirty="0" err="1"/>
              <a:t>repedi</a:t>
            </a:r>
            <a:r>
              <a:rPr lang="en-GB" dirty="0"/>
              <a:t> </a:t>
            </a:r>
            <a:r>
              <a:rPr lang="en-GB" dirty="0" err="1"/>
              <a:t>quas</a:t>
            </a:r>
            <a:r>
              <a:rPr lang="en-GB" dirty="0"/>
              <a:t> </a:t>
            </a:r>
            <a:r>
              <a:rPr lang="en-GB" dirty="0" err="1"/>
              <a:t>eosand</a:t>
            </a:r>
            <a:endParaRPr lang="en-GB" dirty="0"/>
          </a:p>
          <a:p>
            <a:r>
              <a:rPr lang="en-GB" dirty="0" err="1"/>
              <a:t>Aqui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et </a:t>
            </a:r>
            <a:r>
              <a:rPr lang="en-GB" dirty="0" err="1"/>
              <a:t>modis</a:t>
            </a:r>
            <a:r>
              <a:rPr lang="en-GB" dirty="0"/>
              <a:t> </a:t>
            </a:r>
            <a:r>
              <a:rPr lang="en-GB" dirty="0" err="1"/>
              <a:t>sime</a:t>
            </a:r>
            <a:endParaRPr lang="en-GB" dirty="0"/>
          </a:p>
          <a:p>
            <a:r>
              <a:rPr lang="en-GB" dirty="0" err="1"/>
              <a:t>Elat</a:t>
            </a:r>
            <a:r>
              <a:rPr lang="en-GB" dirty="0"/>
              <a:t> </a:t>
            </a:r>
            <a:r>
              <a:rPr lang="en-GB" dirty="0" err="1"/>
              <a:t>accus</a:t>
            </a:r>
            <a:r>
              <a:rPr lang="en-GB" dirty="0"/>
              <a:t> </a:t>
            </a:r>
            <a:r>
              <a:rPr lang="en-GB" dirty="0" err="1"/>
              <a:t>inctatus</a:t>
            </a:r>
            <a:r>
              <a:rPr lang="en-GB" dirty="0"/>
              <a:t> es </a:t>
            </a:r>
          </a:p>
          <a:p>
            <a:r>
              <a:rPr lang="en-GB" dirty="0" err="1"/>
              <a:t>Nessunt</a:t>
            </a:r>
            <a:r>
              <a:rPr lang="en-GB" dirty="0"/>
              <a:t> </a:t>
            </a:r>
            <a:r>
              <a:rPr lang="en-GB" dirty="0" err="1"/>
              <a:t>duciendis</a:t>
            </a:r>
            <a:r>
              <a:rPr lang="en-GB" dirty="0"/>
              <a:t> </a:t>
            </a:r>
            <a:r>
              <a:rPr lang="en-GB" dirty="0" err="1"/>
              <a:t>mille</a:t>
            </a:r>
            <a:endParaRPr lang="en-GB" dirty="0"/>
          </a:p>
          <a:p>
            <a:r>
              <a:rPr lang="en-GB" dirty="0" err="1"/>
              <a:t>Vescimax</a:t>
            </a:r>
            <a:r>
              <a:rPr lang="en-GB" dirty="0"/>
              <a:t> </a:t>
            </a:r>
            <a:r>
              <a:rPr lang="en-GB" dirty="0" err="1"/>
              <a:t>imenimi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C2C8F20-E364-4FE4-8A51-914FB8653D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Chart header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DA9ABC-B315-42C0-B49F-0D3D08D657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£</a:t>
            </a:r>
            <a:r>
              <a:rPr lang="en-GB" dirty="0" err="1"/>
              <a:t>X,XXXm</a:t>
            </a:r>
            <a:endParaRPr lang="en-GB" dirty="0"/>
          </a:p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EE4E09B-A96E-4054-A665-DA787BFF433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GB" dirty="0"/>
              <a:t>Chart header</a:t>
            </a:r>
          </a:p>
          <a:p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B5FAC28-C919-4EAD-8CD5-8428FFCE6F9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GB" dirty="0"/>
              <a:t>£</a:t>
            </a:r>
            <a:r>
              <a:rPr lang="en-GB" dirty="0" err="1"/>
              <a:t>X,XXXm</a:t>
            </a:r>
            <a:endParaRPr lang="en-GB" dirty="0"/>
          </a:p>
        </p:txBody>
      </p:sp>
      <p:graphicFrame>
        <p:nvGraphicFramePr>
          <p:cNvPr id="108" name="Table 107">
            <a:extLst>
              <a:ext uri="{FF2B5EF4-FFF2-40B4-BE49-F238E27FC236}">
                <a16:creationId xmlns:a16="http://schemas.microsoft.com/office/drawing/2014/main" id="{E6D14C56-E8EB-41C6-8506-E4B050D87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492112"/>
              </p:ext>
            </p:extLst>
          </p:nvPr>
        </p:nvGraphicFramePr>
        <p:xfrm>
          <a:off x="4685835" y="4980858"/>
          <a:ext cx="2782889" cy="8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9">
                  <a:extLst>
                    <a:ext uri="{9D8B030D-6E8A-4147-A177-3AD203B41FA5}">
                      <a16:colId xmlns:a16="http://schemas.microsoft.com/office/drawing/2014/main" val="2770619265"/>
                    </a:ext>
                  </a:extLst>
                </a:gridCol>
                <a:gridCol w="1955271">
                  <a:extLst>
                    <a:ext uri="{9D8B030D-6E8A-4147-A177-3AD203B41FA5}">
                      <a16:colId xmlns:a16="http://schemas.microsoft.com/office/drawing/2014/main" val="1956540536"/>
                    </a:ext>
                  </a:extLst>
                </a:gridCol>
                <a:gridCol w="502179">
                  <a:extLst>
                    <a:ext uri="{9D8B030D-6E8A-4147-A177-3AD203B41FA5}">
                      <a16:colId xmlns:a16="http://schemas.microsoft.com/office/drawing/2014/main" val="83881992"/>
                    </a:ext>
                  </a:extLst>
                </a:gridCol>
              </a:tblGrid>
              <a:tr h="27912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US Dollar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078960"/>
                  </a:ext>
                </a:extLst>
              </a:tr>
              <a:tr h="27912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Sterling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584051"/>
                  </a:ext>
                </a:extLst>
              </a:tr>
              <a:tr h="27912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Euro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875272"/>
                  </a:ext>
                </a:extLst>
              </a:tr>
            </a:tbl>
          </a:graphicData>
        </a:graphic>
      </p:graphicFrame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9A825813-E19B-44BA-AD05-7C33FE8443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7415993"/>
              </p:ext>
            </p:extLst>
          </p:nvPr>
        </p:nvGraphicFramePr>
        <p:xfrm>
          <a:off x="8372473" y="2588763"/>
          <a:ext cx="3074986" cy="240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9728ACC0-220D-4075-BC71-41BE28EC8F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905004"/>
              </p:ext>
            </p:extLst>
          </p:nvPr>
        </p:nvGraphicFramePr>
        <p:xfrm>
          <a:off x="8668872" y="4980858"/>
          <a:ext cx="2782889" cy="8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439">
                  <a:extLst>
                    <a:ext uri="{9D8B030D-6E8A-4147-A177-3AD203B41FA5}">
                      <a16:colId xmlns:a16="http://schemas.microsoft.com/office/drawing/2014/main" val="2770619265"/>
                    </a:ext>
                  </a:extLst>
                </a:gridCol>
                <a:gridCol w="1955271">
                  <a:extLst>
                    <a:ext uri="{9D8B030D-6E8A-4147-A177-3AD203B41FA5}">
                      <a16:colId xmlns:a16="http://schemas.microsoft.com/office/drawing/2014/main" val="1956540536"/>
                    </a:ext>
                  </a:extLst>
                </a:gridCol>
                <a:gridCol w="502179">
                  <a:extLst>
                    <a:ext uri="{9D8B030D-6E8A-4147-A177-3AD203B41FA5}">
                      <a16:colId xmlns:a16="http://schemas.microsoft.com/office/drawing/2014/main" val="83881992"/>
                    </a:ext>
                  </a:extLst>
                </a:gridCol>
              </a:tblGrid>
              <a:tr h="27912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US Dollar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078960"/>
                  </a:ext>
                </a:extLst>
              </a:tr>
              <a:tr h="27912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2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Sterling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584051"/>
                  </a:ext>
                </a:extLst>
              </a:tr>
              <a:tr h="279127"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Euro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solidFill>
                            <a:schemeClr val="accent1"/>
                          </a:solidFill>
                        </a:rPr>
                        <a:t>XX</a:t>
                      </a:r>
                    </a:p>
                  </a:txBody>
                  <a:tcPr marT="36000" marB="36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875272"/>
                  </a:ext>
                </a:extLst>
              </a:tr>
            </a:tbl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627DC56-CACD-4769-9AC4-242A50DA1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164939"/>
              </p:ext>
            </p:extLst>
          </p:nvPr>
        </p:nvGraphicFramePr>
        <p:xfrm>
          <a:off x="4539786" y="2588763"/>
          <a:ext cx="3074986" cy="2402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974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DEC493A-BD3A-4D8D-A3BA-03A63A59E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Infographic page header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3A8177-FD82-474D-918F-5539E584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D03B0-FBF8-45F3-91C2-77B879A3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8B5B-3FD1-43B0-9C50-E33EBAC66E22}" type="slidenum">
              <a:rPr lang="en-GB" smtClean="0"/>
              <a:t>9</a:t>
            </a:fld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D819A0A-C792-4035-B07F-68A7C61F17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Text style – Growth in 2018</a:t>
            </a:r>
            <a:endParaRPr lang="en-GB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97642DF-090E-45A2-B193-5CFC17B3C9FE}"/>
              </a:ext>
            </a:extLst>
          </p:cNvPr>
          <p:cNvSpPr/>
          <p:nvPr/>
        </p:nvSpPr>
        <p:spPr>
          <a:xfrm>
            <a:off x="723899" y="2390775"/>
            <a:ext cx="6926581" cy="466725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Infographic text large – Global exhibitions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3C5B91-FC1F-43C9-8B78-386B5FF3B18E}"/>
              </a:ext>
            </a:extLst>
          </p:cNvPr>
          <p:cNvSpPr/>
          <p:nvPr/>
        </p:nvSpPr>
        <p:spPr>
          <a:xfrm>
            <a:off x="723899" y="2962274"/>
            <a:ext cx="5924551" cy="466725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 publishing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6E3FC46-6A40-4A25-B1AF-A9B6258FB43F}"/>
              </a:ext>
            </a:extLst>
          </p:cNvPr>
          <p:cNvSpPr/>
          <p:nvPr/>
        </p:nvSpPr>
        <p:spPr>
          <a:xfrm>
            <a:off x="723900" y="3533773"/>
            <a:ext cx="5021580" cy="466725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 intelligence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5F52611-F003-45D3-97DA-F12E2F9AD81D}"/>
              </a:ext>
            </a:extLst>
          </p:cNvPr>
          <p:cNvSpPr/>
          <p:nvPr/>
        </p:nvSpPr>
        <p:spPr>
          <a:xfrm>
            <a:off x="723900" y="4123042"/>
            <a:ext cx="6705600" cy="466725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Knowledge &amp; networking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DD12493-CA81-440E-A939-93A506695705}"/>
              </a:ext>
            </a:extLst>
          </p:cNvPr>
          <p:cNvSpPr/>
          <p:nvPr/>
        </p:nvSpPr>
        <p:spPr>
          <a:xfrm>
            <a:off x="723900" y="4697882"/>
            <a:ext cx="5372100" cy="466725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Group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6E7FB1-99EE-4EF6-B4F4-613EC385318D}"/>
              </a:ext>
            </a:extLst>
          </p:cNvPr>
          <p:cNvSpPr/>
          <p:nvPr/>
        </p:nvSpPr>
        <p:spPr>
          <a:xfrm>
            <a:off x="723900" y="5276418"/>
            <a:ext cx="6172200" cy="466725"/>
          </a:xfrm>
          <a:prstGeom prst="roundRect">
            <a:avLst>
              <a:gd name="adj" fmla="val 422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GAP ambition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76DD098-C5B1-408D-B2FE-1FFD505E2868}"/>
              </a:ext>
            </a:extLst>
          </p:cNvPr>
          <p:cNvSpPr/>
          <p:nvPr/>
        </p:nvSpPr>
        <p:spPr>
          <a:xfrm>
            <a:off x="7728373" y="2375219"/>
            <a:ext cx="1184699" cy="466725"/>
          </a:xfrm>
          <a:prstGeom prst="roundRect">
            <a:avLst>
              <a:gd name="adj" fmla="val 455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+10.5%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D916B2C-80AF-4D2C-888F-79616FDBFDA2}"/>
              </a:ext>
            </a:extLst>
          </p:cNvPr>
          <p:cNvSpPr/>
          <p:nvPr/>
        </p:nvSpPr>
        <p:spPr>
          <a:xfrm>
            <a:off x="6732376" y="2962262"/>
            <a:ext cx="1184699" cy="466725"/>
          </a:xfrm>
          <a:prstGeom prst="roundRect">
            <a:avLst>
              <a:gd name="adj" fmla="val 455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+1.6%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5AA7702-1F56-4EDD-8BF8-C15912356F44}"/>
              </a:ext>
            </a:extLst>
          </p:cNvPr>
          <p:cNvSpPr/>
          <p:nvPr/>
        </p:nvSpPr>
        <p:spPr>
          <a:xfrm>
            <a:off x="5828401" y="3541764"/>
            <a:ext cx="1238144" cy="466725"/>
          </a:xfrm>
          <a:prstGeom prst="roundRect">
            <a:avLst>
              <a:gd name="adj" fmla="val 455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-1.7%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A8742F-75B7-4998-ACCF-F814B1E9E606}"/>
              </a:ext>
            </a:extLst>
          </p:cNvPr>
          <p:cNvSpPr/>
          <p:nvPr/>
        </p:nvSpPr>
        <p:spPr>
          <a:xfrm>
            <a:off x="7548139" y="4123042"/>
            <a:ext cx="1184699" cy="466725"/>
          </a:xfrm>
          <a:prstGeom prst="roundRect">
            <a:avLst>
              <a:gd name="adj" fmla="val 455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-4.2%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A359392-190D-4CC7-9C17-DA2DB48CA2B6}"/>
              </a:ext>
            </a:extLst>
          </p:cNvPr>
          <p:cNvSpPr/>
          <p:nvPr/>
        </p:nvSpPr>
        <p:spPr>
          <a:xfrm>
            <a:off x="6180139" y="4697882"/>
            <a:ext cx="1184699" cy="466725"/>
          </a:xfrm>
          <a:prstGeom prst="roundRect">
            <a:avLst>
              <a:gd name="adj" fmla="val 455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1.1%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548B82-C589-4B4E-A70A-53C9B3AA043F}"/>
              </a:ext>
            </a:extLst>
          </p:cNvPr>
          <p:cNvSpPr/>
          <p:nvPr/>
        </p:nvSpPr>
        <p:spPr>
          <a:xfrm>
            <a:off x="7149465" y="3549332"/>
            <a:ext cx="4310697" cy="466725"/>
          </a:xfrm>
          <a:prstGeom prst="roundRect">
            <a:avLst>
              <a:gd name="adj" fmla="val 42290"/>
            </a:avLst>
          </a:prstGeom>
          <a:solidFill>
            <a:srgbClr val="D9D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Positive full year growth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0739F4-2B11-43EB-ABEF-14D942284F74}"/>
              </a:ext>
            </a:extLst>
          </p:cNvPr>
          <p:cNvSpPr/>
          <p:nvPr/>
        </p:nvSpPr>
        <p:spPr>
          <a:xfrm>
            <a:off x="8851476" y="4123042"/>
            <a:ext cx="2608686" cy="466725"/>
          </a:xfrm>
          <a:prstGeom prst="roundRect">
            <a:avLst>
              <a:gd name="adj" fmla="val 42290"/>
            </a:avLst>
          </a:prstGeom>
          <a:solidFill>
            <a:srgbClr val="D9D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Flat full year growth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3A62029-B969-44B5-A3CA-4B907B9688CF}"/>
              </a:ext>
            </a:extLst>
          </p:cNvPr>
          <p:cNvSpPr/>
          <p:nvPr/>
        </p:nvSpPr>
        <p:spPr>
          <a:xfrm>
            <a:off x="7448976" y="4697882"/>
            <a:ext cx="4011186" cy="466725"/>
          </a:xfrm>
          <a:prstGeom prst="roundRect">
            <a:avLst>
              <a:gd name="adj" fmla="val 42290"/>
            </a:avLst>
          </a:prstGeom>
          <a:solidFill>
            <a:srgbClr val="D9D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Progressive improvement in organic growth</a:t>
            </a:r>
            <a:endParaRPr lang="en-GB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1BF474D-C7EB-44EF-89A8-D79CC34BA003}"/>
              </a:ext>
            </a:extLst>
          </p:cNvPr>
          <p:cNvSpPr/>
          <p:nvPr/>
        </p:nvSpPr>
        <p:spPr>
          <a:xfrm>
            <a:off x="7010296" y="5276418"/>
            <a:ext cx="4449866" cy="466725"/>
          </a:xfrm>
          <a:prstGeom prst="roundRect">
            <a:avLst>
              <a:gd name="adj" fmla="val 42290"/>
            </a:avLst>
          </a:prstGeom>
          <a:solidFill>
            <a:srgbClr val="D9D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Consistent 3% growth, robust margins, strong cash flow and consistent dividend growth</a:t>
            </a:r>
            <a:endParaRPr lang="en-GB" sz="1400" dirty="0">
              <a:solidFill>
                <a:schemeClr val="accent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80A1A7D-CEEE-4C3C-974F-ACFDE510B01A}"/>
              </a:ext>
            </a:extLst>
          </p:cNvPr>
          <p:cNvSpPr/>
          <p:nvPr/>
        </p:nvSpPr>
        <p:spPr>
          <a:xfrm>
            <a:off x="8990966" y="2390774"/>
            <a:ext cx="2469196" cy="466725"/>
          </a:xfrm>
          <a:prstGeom prst="roundRect">
            <a:avLst>
              <a:gd name="adj" fmla="val 42290"/>
            </a:avLst>
          </a:prstGeom>
          <a:solidFill>
            <a:srgbClr val="D9D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Consistent strong growth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96571B2-5859-49B2-9E4D-1D430132AEFB}"/>
              </a:ext>
            </a:extLst>
          </p:cNvPr>
          <p:cNvSpPr/>
          <p:nvPr/>
        </p:nvSpPr>
        <p:spPr>
          <a:xfrm>
            <a:off x="8001001" y="2962262"/>
            <a:ext cx="3459161" cy="466725"/>
          </a:xfrm>
          <a:prstGeom prst="roundRect">
            <a:avLst>
              <a:gd name="adj" fmla="val 42290"/>
            </a:avLst>
          </a:prstGeom>
          <a:solidFill>
            <a:srgbClr val="D9DE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Steady year-on-year growth</a:t>
            </a:r>
          </a:p>
        </p:txBody>
      </p:sp>
    </p:spTree>
    <p:extLst>
      <p:ext uri="{BB962C8B-B14F-4D97-AF65-F5344CB8AC3E}">
        <p14:creationId xmlns:p14="http://schemas.microsoft.com/office/powerpoint/2010/main" val="3545795880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aTech">
  <a:themeElements>
    <a:clrScheme name="Informa Connec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244"/>
      </a:accent1>
      <a:accent2>
        <a:srgbClr val="B01AA4"/>
      </a:accent2>
      <a:accent3>
        <a:srgbClr val="11A7D9"/>
      </a:accent3>
      <a:accent4>
        <a:srgbClr val="4735CD"/>
      </a:accent4>
      <a:accent5>
        <a:srgbClr val="DF5A82"/>
      </a:accent5>
      <a:accent6>
        <a:srgbClr val="B795FF"/>
      </a:accent6>
      <a:hlink>
        <a:srgbClr val="000000"/>
      </a:hlink>
      <a:folHlink>
        <a:srgbClr val="000000"/>
      </a:folHlink>
    </a:clrScheme>
    <a:fontScheme name="InformaTech">
      <a:majorFont>
        <a:latin typeface="Aleo-Regular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orma Connect Template" id="{004731FF-CF51-492E-9D00-0A8CAF858E41}" vid="{BBA0A911-BE3D-4960-A9BF-AAE47DABCB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formaTech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244"/>
    </a:accent1>
    <a:accent2>
      <a:srgbClr val="D9D600"/>
    </a:accent2>
    <a:accent3>
      <a:srgbClr val="11A7D9"/>
    </a:accent3>
    <a:accent4>
      <a:srgbClr val="4735CD"/>
    </a:accent4>
    <a:accent5>
      <a:srgbClr val="DF5A82"/>
    </a:accent5>
    <a:accent6>
      <a:srgbClr val="B795FF"/>
    </a:accent6>
    <a:hlink>
      <a:srgbClr val="000000"/>
    </a:hlink>
    <a:folHlink>
      <a:srgbClr val="000000"/>
    </a:folHlink>
  </a:clrScheme>
  <a:fontScheme name="InformaTech">
    <a:majorFont>
      <a:latin typeface="Aleo-Regular"/>
      <a:ea typeface=""/>
      <a:cs typeface=""/>
    </a:majorFont>
    <a:minorFont>
      <a:latin typeface="Open Sans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InformaTech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244"/>
    </a:accent1>
    <a:accent2>
      <a:srgbClr val="D9D600"/>
    </a:accent2>
    <a:accent3>
      <a:srgbClr val="11A7D9"/>
    </a:accent3>
    <a:accent4>
      <a:srgbClr val="4735CD"/>
    </a:accent4>
    <a:accent5>
      <a:srgbClr val="DF5A82"/>
    </a:accent5>
    <a:accent6>
      <a:srgbClr val="B795FF"/>
    </a:accent6>
    <a:hlink>
      <a:srgbClr val="000000"/>
    </a:hlink>
    <a:folHlink>
      <a:srgbClr val="000000"/>
    </a:folHlink>
  </a:clrScheme>
  <a:fontScheme name="InformaTech">
    <a:majorFont>
      <a:latin typeface="Aleo-Regular"/>
      <a:ea typeface=""/>
      <a:cs typeface=""/>
    </a:majorFont>
    <a:minorFont>
      <a:latin typeface="Open Sans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nformaTech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244"/>
    </a:accent1>
    <a:accent2>
      <a:srgbClr val="D9D600"/>
    </a:accent2>
    <a:accent3>
      <a:srgbClr val="11A7D9"/>
    </a:accent3>
    <a:accent4>
      <a:srgbClr val="4735CD"/>
    </a:accent4>
    <a:accent5>
      <a:srgbClr val="DF5A82"/>
    </a:accent5>
    <a:accent6>
      <a:srgbClr val="B795FF"/>
    </a:accent6>
    <a:hlink>
      <a:srgbClr val="000000"/>
    </a:hlink>
    <a:folHlink>
      <a:srgbClr val="000000"/>
    </a:folHlink>
  </a:clrScheme>
  <a:fontScheme name="InformaTech">
    <a:majorFont>
      <a:latin typeface="Aleo-Regular"/>
      <a:ea typeface=""/>
      <a:cs typeface=""/>
    </a:majorFont>
    <a:minorFont>
      <a:latin typeface="Open Sans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InformaTech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244"/>
    </a:accent1>
    <a:accent2>
      <a:srgbClr val="D9D600"/>
    </a:accent2>
    <a:accent3>
      <a:srgbClr val="11A7D9"/>
    </a:accent3>
    <a:accent4>
      <a:srgbClr val="4735CD"/>
    </a:accent4>
    <a:accent5>
      <a:srgbClr val="DF5A82"/>
    </a:accent5>
    <a:accent6>
      <a:srgbClr val="B795FF"/>
    </a:accent6>
    <a:hlink>
      <a:srgbClr val="000000"/>
    </a:hlink>
    <a:folHlink>
      <a:srgbClr val="000000"/>
    </a:folHlink>
  </a:clrScheme>
  <a:fontScheme name="InformaTech">
    <a:majorFont>
      <a:latin typeface="Aleo-Regular"/>
      <a:ea typeface=""/>
      <a:cs typeface=""/>
    </a:majorFont>
    <a:minorFont>
      <a:latin typeface="Open Sans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InformaTech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244"/>
    </a:accent1>
    <a:accent2>
      <a:srgbClr val="D9D600"/>
    </a:accent2>
    <a:accent3>
      <a:srgbClr val="11A7D9"/>
    </a:accent3>
    <a:accent4>
      <a:srgbClr val="4735CD"/>
    </a:accent4>
    <a:accent5>
      <a:srgbClr val="DF5A82"/>
    </a:accent5>
    <a:accent6>
      <a:srgbClr val="B795FF"/>
    </a:accent6>
    <a:hlink>
      <a:srgbClr val="000000"/>
    </a:hlink>
    <a:folHlink>
      <a:srgbClr val="000000"/>
    </a:folHlink>
  </a:clrScheme>
  <a:fontScheme name="InformaTech">
    <a:majorFont>
      <a:latin typeface="Aleo-Regular"/>
      <a:ea typeface=""/>
      <a:cs typeface=""/>
    </a:majorFont>
    <a:minorFont>
      <a:latin typeface="Open Sans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InformaTech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244"/>
    </a:accent1>
    <a:accent2>
      <a:srgbClr val="D9D600"/>
    </a:accent2>
    <a:accent3>
      <a:srgbClr val="11A7D9"/>
    </a:accent3>
    <a:accent4>
      <a:srgbClr val="4735CD"/>
    </a:accent4>
    <a:accent5>
      <a:srgbClr val="DF5A82"/>
    </a:accent5>
    <a:accent6>
      <a:srgbClr val="B795FF"/>
    </a:accent6>
    <a:hlink>
      <a:srgbClr val="000000"/>
    </a:hlink>
    <a:folHlink>
      <a:srgbClr val="000000"/>
    </a:folHlink>
  </a:clrScheme>
  <a:fontScheme name="InformaTech">
    <a:majorFont>
      <a:latin typeface="Aleo-Regular"/>
      <a:ea typeface=""/>
      <a:cs typeface=""/>
    </a:majorFont>
    <a:minorFont>
      <a:latin typeface="Open Sans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InformaTech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244"/>
    </a:accent1>
    <a:accent2>
      <a:srgbClr val="D9D600"/>
    </a:accent2>
    <a:accent3>
      <a:srgbClr val="11A7D9"/>
    </a:accent3>
    <a:accent4>
      <a:srgbClr val="4735CD"/>
    </a:accent4>
    <a:accent5>
      <a:srgbClr val="DF5A82"/>
    </a:accent5>
    <a:accent6>
      <a:srgbClr val="B795FF"/>
    </a:accent6>
    <a:hlink>
      <a:srgbClr val="000000"/>
    </a:hlink>
    <a:folHlink>
      <a:srgbClr val="000000"/>
    </a:folHlink>
  </a:clrScheme>
  <a:fontScheme name="InformaTech">
    <a:majorFont>
      <a:latin typeface="Aleo-Regular"/>
      <a:ea typeface=""/>
      <a:cs typeface=""/>
    </a:majorFont>
    <a:minorFont>
      <a:latin typeface="Open Sans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InformaTech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244"/>
    </a:accent1>
    <a:accent2>
      <a:srgbClr val="D9D600"/>
    </a:accent2>
    <a:accent3>
      <a:srgbClr val="11A7D9"/>
    </a:accent3>
    <a:accent4>
      <a:srgbClr val="4735CD"/>
    </a:accent4>
    <a:accent5>
      <a:srgbClr val="DF5A82"/>
    </a:accent5>
    <a:accent6>
      <a:srgbClr val="B795FF"/>
    </a:accent6>
    <a:hlink>
      <a:srgbClr val="000000"/>
    </a:hlink>
    <a:folHlink>
      <a:srgbClr val="000000"/>
    </a:folHlink>
  </a:clrScheme>
  <a:fontScheme name="InformaTech">
    <a:majorFont>
      <a:latin typeface="Aleo-Regular"/>
      <a:ea typeface=""/>
      <a:cs typeface=""/>
    </a:majorFont>
    <a:minorFont>
      <a:latin typeface="Open Sans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InformaTech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244"/>
    </a:accent1>
    <a:accent2>
      <a:srgbClr val="D9D600"/>
    </a:accent2>
    <a:accent3>
      <a:srgbClr val="11A7D9"/>
    </a:accent3>
    <a:accent4>
      <a:srgbClr val="4735CD"/>
    </a:accent4>
    <a:accent5>
      <a:srgbClr val="DF5A82"/>
    </a:accent5>
    <a:accent6>
      <a:srgbClr val="B795FF"/>
    </a:accent6>
    <a:hlink>
      <a:srgbClr val="000000"/>
    </a:hlink>
    <a:folHlink>
      <a:srgbClr val="000000"/>
    </a:folHlink>
  </a:clrScheme>
  <a:fontScheme name="InformaTech">
    <a:majorFont>
      <a:latin typeface="Aleo-Regular"/>
      <a:ea typeface=""/>
      <a:cs typeface=""/>
    </a:majorFont>
    <a:minorFont>
      <a:latin typeface="Open Sans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InformaTech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2244"/>
    </a:accent1>
    <a:accent2>
      <a:srgbClr val="D9D600"/>
    </a:accent2>
    <a:accent3>
      <a:srgbClr val="11A7D9"/>
    </a:accent3>
    <a:accent4>
      <a:srgbClr val="4735CD"/>
    </a:accent4>
    <a:accent5>
      <a:srgbClr val="DF5A82"/>
    </a:accent5>
    <a:accent6>
      <a:srgbClr val="B795FF"/>
    </a:accent6>
    <a:hlink>
      <a:srgbClr val="000000"/>
    </a:hlink>
    <a:folHlink>
      <a:srgbClr val="000000"/>
    </a:folHlink>
  </a:clrScheme>
  <a:fontScheme name="InformaTech">
    <a:majorFont>
      <a:latin typeface="Aleo-Regular"/>
      <a:ea typeface=""/>
      <a:cs typeface=""/>
    </a:majorFont>
    <a:minorFont>
      <a:latin typeface="Open Sans Ligh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InformaTech</Template>
  <TotalTime>0</TotalTime>
  <Words>1875</Words>
  <Application>Microsoft Macintosh PowerPoint</Application>
  <PresentationFormat>Widescreen</PresentationFormat>
  <Paragraphs>461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Aleo-Light</vt:lpstr>
      <vt:lpstr>Aleo-Regular</vt:lpstr>
      <vt:lpstr>Arial</vt:lpstr>
      <vt:lpstr>Calibri</vt:lpstr>
      <vt:lpstr>Open Sans</vt:lpstr>
      <vt:lpstr>Open Sans Light</vt:lpstr>
      <vt:lpstr>Open Sans SemiBold</vt:lpstr>
      <vt:lpstr>Rockwell</vt:lpstr>
      <vt:lpstr>InformaTech</vt:lpstr>
      <vt:lpstr>Presentation  title style – option 1</vt:lpstr>
      <vt:lpstr>Presentation  title style – option 2</vt:lpstr>
      <vt:lpstr>Presentation  title style – option 3</vt:lpstr>
      <vt:lpstr>This page shows the underlying  grid for all content pages</vt:lpstr>
      <vt:lpstr>Page header style</vt:lpstr>
      <vt:lpstr>Bullet text examples page header</vt:lpstr>
      <vt:lpstr>Highlights page header</vt:lpstr>
      <vt:lpstr>Highlights page header</vt:lpstr>
      <vt:lpstr>Infographic page header</vt:lpstr>
      <vt:lpstr>PowerPoint Presentation</vt:lpstr>
      <vt:lpstr>PowerPoint Presentation</vt:lpstr>
      <vt:lpstr>Icons page header</vt:lpstr>
      <vt:lpstr>Photography page header</vt:lpstr>
      <vt:lpstr>Photography page header</vt:lpstr>
      <vt:lpstr>Photography page header</vt:lpstr>
      <vt:lpstr>Photography page header</vt:lpstr>
      <vt:lpstr>Categorised lists page header</vt:lpstr>
      <vt:lpstr>Table page header</vt:lpstr>
      <vt:lpstr>Highlights page header</vt:lpstr>
      <vt:lpstr>Charts with additional content  page header</vt:lpstr>
      <vt:lpstr>Product page header</vt:lpstr>
      <vt:lpstr>PowerPoint Presentation</vt:lpstr>
      <vt:lpstr>History and milestones page header – option 1</vt:lpstr>
      <vt:lpstr>History and milestones page header – option 2</vt:lpstr>
      <vt:lpstr>Year timeline page header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style – option 1</dc:title>
  <dc:creator>Guillem, Laurie</dc:creator>
  <cp:lastModifiedBy>Guillem, Laurie</cp:lastModifiedBy>
  <cp:revision>1</cp:revision>
  <dcterms:created xsi:type="dcterms:W3CDTF">2021-07-05T11:08:35Z</dcterms:created>
  <dcterms:modified xsi:type="dcterms:W3CDTF">2021-07-05T11:09:00Z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2021-07-05T11:08:36Z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a90881e3-c9af-45d7-83ee-9373ddbc5df1</vt:lpwstr>
  </property>
  <property fmtid="{D5CDD505-2E9C-101B-9397-08002B2CF9AE}" pid="8" name="MSIP_Label_2bbab825-a111-45e4-86a1-18cee0005896_ContentBits">
    <vt:lpwstr>2</vt:lpwstr>
  </property>
  <property fmtid="{D5CDD505-2E9C-101B-9397-08002B2CF9AE}" pid="9" name="ClassificationContentMarkingFooterLocations">
    <vt:lpwstr>InformaTech:8</vt:lpwstr>
  </property>
  <property fmtid="{D5CDD505-2E9C-101B-9397-08002B2CF9AE}" pid="10" name="ClassificationContentMarkingFooterText">
    <vt:lpwstr>Information Classification: General</vt:lpwstr>
  </property>
</Properties>
</file>