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0287000" cy="10287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EF0873-DA01-2146-9DAA-C5009CA7F727}" v="5" dt="2025-04-17T16:08:43.1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58"/>
  </p:normalViewPr>
  <p:slideViewPr>
    <p:cSldViewPr snapToGrid="0">
      <p:cViewPr varScale="1">
        <p:scale>
          <a:sx n="70" d="100"/>
          <a:sy n="70" d="100"/>
        </p:scale>
        <p:origin x="253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bo, Kristen" userId="d1576aad-1770-4ed2-bad3-30562601b395" providerId="ADAL" clId="{CBEF0873-DA01-2146-9DAA-C5009CA7F727}"/>
    <pc:docChg chg="custSel modSld modMainMaster">
      <pc:chgData name="Sambo, Kristen" userId="d1576aad-1770-4ed2-bad3-30562601b395" providerId="ADAL" clId="{CBEF0873-DA01-2146-9DAA-C5009CA7F727}" dt="2025-04-17T16:08:55.972" v="11" actId="1038"/>
      <pc:docMkLst>
        <pc:docMk/>
      </pc:docMkLst>
      <pc:sldChg chg="addSp delSp modSp mod">
        <pc:chgData name="Sambo, Kristen" userId="d1576aad-1770-4ed2-bad3-30562601b395" providerId="ADAL" clId="{CBEF0873-DA01-2146-9DAA-C5009CA7F727}" dt="2025-04-17T16:08:40.146" v="3" actId="21"/>
        <pc:sldMkLst>
          <pc:docMk/>
          <pc:sldMk cId="3071596287" sldId="257"/>
        </pc:sldMkLst>
        <pc:picChg chg="add del mod">
          <ac:chgData name="Sambo, Kristen" userId="d1576aad-1770-4ed2-bad3-30562601b395" providerId="ADAL" clId="{CBEF0873-DA01-2146-9DAA-C5009CA7F727}" dt="2025-04-17T16:08:40.146" v="3" actId="21"/>
          <ac:picMkLst>
            <pc:docMk/>
            <pc:sldMk cId="3071596287" sldId="257"/>
            <ac:picMk id="3" creationId="{7EF79F20-C14B-2D15-ACB6-7EB8272C9B27}"/>
          </ac:picMkLst>
        </pc:picChg>
      </pc:sldChg>
      <pc:sldMasterChg chg="modSldLayout">
        <pc:chgData name="Sambo, Kristen" userId="d1576aad-1770-4ed2-bad3-30562601b395" providerId="ADAL" clId="{CBEF0873-DA01-2146-9DAA-C5009CA7F727}" dt="2025-04-17T16:08:55.972" v="11" actId="1038"/>
        <pc:sldMasterMkLst>
          <pc:docMk/>
          <pc:sldMasterMk cId="1630195876" sldId="2147483660"/>
        </pc:sldMasterMkLst>
        <pc:sldLayoutChg chg="addSp modSp mod">
          <pc:chgData name="Sambo, Kristen" userId="d1576aad-1770-4ed2-bad3-30562601b395" providerId="ADAL" clId="{CBEF0873-DA01-2146-9DAA-C5009CA7F727}" dt="2025-04-17T16:08:55.972" v="11" actId="1038"/>
          <pc:sldLayoutMkLst>
            <pc:docMk/>
            <pc:sldMasterMk cId="1630195876" sldId="2147483660"/>
            <pc:sldLayoutMk cId="690951769" sldId="2147483672"/>
          </pc:sldLayoutMkLst>
          <pc:picChg chg="add mod">
            <ac:chgData name="Sambo, Kristen" userId="d1576aad-1770-4ed2-bad3-30562601b395" providerId="ADAL" clId="{CBEF0873-DA01-2146-9DAA-C5009CA7F727}" dt="2025-04-17T16:08:55.972" v="11" actId="1038"/>
            <ac:picMkLst>
              <pc:docMk/>
              <pc:sldMasterMk cId="1630195876" sldId="2147483660"/>
              <pc:sldLayoutMk cId="690951769" sldId="2147483672"/>
              <ac:picMk id="2" creationId="{2D7C3266-A6EB-549D-8DA1-2F3FA0E11220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1683544"/>
            <a:ext cx="8743950" cy="3581400"/>
          </a:xfrm>
        </p:spPr>
        <p:txBody>
          <a:bodyPr anchor="b"/>
          <a:lstStyle>
            <a:lvl1pPr algn="ctr">
              <a:defRPr sz="67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75" y="5403057"/>
            <a:ext cx="7715250" cy="2483643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350" indent="0" algn="ctr">
              <a:buNone/>
              <a:defRPr sz="2250"/>
            </a:lvl2pPr>
            <a:lvl3pPr marL="1028700" indent="0" algn="ctr">
              <a:buNone/>
              <a:defRPr sz="2025"/>
            </a:lvl3pPr>
            <a:lvl4pPr marL="1543050" indent="0" algn="ctr">
              <a:buNone/>
              <a:defRPr sz="1800"/>
            </a:lvl4pPr>
            <a:lvl5pPr marL="2057400" indent="0" algn="ctr">
              <a:buNone/>
              <a:defRPr sz="1800"/>
            </a:lvl5pPr>
            <a:lvl6pPr marL="2571750" indent="0" algn="ctr">
              <a:buNone/>
              <a:defRPr sz="1800"/>
            </a:lvl6pPr>
            <a:lvl7pPr marL="3086100" indent="0" algn="ctr">
              <a:buNone/>
              <a:defRPr sz="1800"/>
            </a:lvl7pPr>
            <a:lvl8pPr marL="3600450" indent="0" algn="ctr">
              <a:buNone/>
              <a:defRPr sz="1800"/>
            </a:lvl8pPr>
            <a:lvl9pPr marL="41148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231" y="9534527"/>
            <a:ext cx="2314575" cy="547688"/>
          </a:xfrm>
          <a:prstGeom prst="rect">
            <a:avLst/>
          </a:prstGeom>
        </p:spPr>
        <p:txBody>
          <a:bodyPr/>
          <a:lstStyle/>
          <a:p>
            <a:fld id="{6E9B7D5F-305F-1449-8BDA-599A6B6DC3CE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07569" y="9534527"/>
            <a:ext cx="3471863" cy="547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65194" y="9534527"/>
            <a:ext cx="2314575" cy="547688"/>
          </a:xfrm>
          <a:prstGeom prst="rect">
            <a:avLst/>
          </a:prstGeom>
        </p:spPr>
        <p:txBody>
          <a:bodyPr/>
          <a:lstStyle/>
          <a:p>
            <a:fld id="{DE282921-2378-914C-9F29-A7FE45B9D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122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onso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E0D0107F-0364-3116-B86F-4A633B2E1076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 rot="10800000">
            <a:off x="-723786" y="-1011609"/>
            <a:ext cx="6724817" cy="5293639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6E908BE7-354A-B1BB-FCB0-D850F92D2376}"/>
              </a:ext>
            </a:extLst>
          </p:cNvPr>
          <p:cNvGrpSpPr/>
          <p:nvPr userDrawn="1"/>
        </p:nvGrpSpPr>
        <p:grpSpPr>
          <a:xfrm rot="1811640">
            <a:off x="7263268" y="-247020"/>
            <a:ext cx="3461662" cy="2218488"/>
            <a:chOff x="8866744" y="-935873"/>
            <a:chExt cx="3997744" cy="2567202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40064B32-1A2D-2853-01CC-019CBA093781}"/>
                </a:ext>
              </a:extLst>
            </p:cNvPr>
            <p:cNvSpPr/>
            <p:nvPr userDrawn="1"/>
          </p:nvSpPr>
          <p:spPr>
            <a:xfrm>
              <a:off x="10709116" y="-935873"/>
              <a:ext cx="2155372" cy="215537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41EBD59F-C9F3-5DD8-ABF8-741BEFD32D0E}"/>
                </a:ext>
              </a:extLst>
            </p:cNvPr>
            <p:cNvSpPr/>
            <p:nvPr userDrawn="1"/>
          </p:nvSpPr>
          <p:spPr>
            <a:xfrm>
              <a:off x="10408520" y="469887"/>
              <a:ext cx="1037812" cy="1037812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20E96D98-150B-1CE1-263C-2C589C079883}"/>
                </a:ext>
              </a:extLst>
            </p:cNvPr>
            <p:cNvSpPr/>
            <p:nvPr userDrawn="1"/>
          </p:nvSpPr>
          <p:spPr>
            <a:xfrm>
              <a:off x="9441720" y="-638886"/>
              <a:ext cx="1661587" cy="166158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E7E99A3A-EDF9-D19B-7CDE-343F178AC63C}"/>
                </a:ext>
              </a:extLst>
            </p:cNvPr>
            <p:cNvSpPr/>
            <p:nvPr userDrawn="1"/>
          </p:nvSpPr>
          <p:spPr>
            <a:xfrm>
              <a:off x="11887686" y="1022701"/>
              <a:ext cx="608628" cy="608628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FC6FCE97-FB06-86A6-9DFB-37021004CD1B}"/>
                </a:ext>
              </a:extLst>
            </p:cNvPr>
            <p:cNvSpPr/>
            <p:nvPr userDrawn="1"/>
          </p:nvSpPr>
          <p:spPr>
            <a:xfrm>
              <a:off x="8866744" y="221159"/>
              <a:ext cx="366362" cy="36636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Picture Placeholder 4">
            <a:extLst>
              <a:ext uri="{FF2B5EF4-FFF2-40B4-BE49-F238E27FC236}">
                <a16:creationId xmlns:a16="http://schemas.microsoft.com/office/drawing/2014/main" id="{AF94AC79-25DB-10A8-70C2-D995361604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759218" y="2757915"/>
            <a:ext cx="4768563" cy="4771169"/>
          </a:xfrm>
          <a:prstGeom prst="ellipse">
            <a:avLst/>
          </a:prstGeom>
          <a:solidFill>
            <a:schemeClr val="bg1"/>
          </a:solidFill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D9779CC-B2C1-E5AE-D04B-0A6967D03E94}"/>
              </a:ext>
            </a:extLst>
          </p:cNvPr>
          <p:cNvSpPr txBox="1"/>
          <p:nvPr userDrawn="1"/>
        </p:nvSpPr>
        <p:spPr>
          <a:xfrm>
            <a:off x="3072125" y="8051555"/>
            <a:ext cx="41427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/>
                </a:solidFill>
                <a:latin typeface="Aleo" pitchFamily="2" charset="77"/>
              </a:rPr>
              <a:t>Sponsor of #</a:t>
            </a:r>
            <a:r>
              <a:rPr lang="en-US" sz="4000" dirty="0" err="1">
                <a:solidFill>
                  <a:schemeClr val="accent1"/>
                </a:solidFill>
                <a:latin typeface="Aleo" pitchFamily="2" charset="77"/>
              </a:rPr>
              <a:t>GroceryNEXT</a:t>
            </a:r>
            <a:endParaRPr lang="en-US" sz="4000" dirty="0">
              <a:solidFill>
                <a:schemeClr val="accent1"/>
              </a:solidFill>
              <a:latin typeface="Aleo" pitchFamily="2" charset="77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5194174-3F3C-DC1B-AB5B-F25B3F797C06}"/>
              </a:ext>
            </a:extLst>
          </p:cNvPr>
          <p:cNvSpPr/>
          <p:nvPr userDrawn="1"/>
        </p:nvSpPr>
        <p:spPr>
          <a:xfrm>
            <a:off x="0" y="9878518"/>
            <a:ext cx="2218544" cy="40848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13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04E8CC83-DFF9-18CA-182B-F43BB2F6E97C}"/>
              </a:ext>
            </a:extLst>
          </p:cNvPr>
          <p:cNvGrpSpPr/>
          <p:nvPr userDrawn="1"/>
        </p:nvGrpSpPr>
        <p:grpSpPr>
          <a:xfrm rot="16200000" flipH="1">
            <a:off x="3725381" y="-5377464"/>
            <a:ext cx="2836235" cy="10982878"/>
            <a:chOff x="-1093458" y="-153781"/>
            <a:chExt cx="1863165" cy="7273903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5CCD90D4-48A9-F113-D3CA-F907B84F3828}"/>
                </a:ext>
              </a:extLst>
            </p:cNvPr>
            <p:cNvSpPr/>
            <p:nvPr userDrawn="1"/>
          </p:nvSpPr>
          <p:spPr>
            <a:xfrm>
              <a:off x="-800385" y="5618524"/>
              <a:ext cx="1501598" cy="150159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D944573A-4881-B5DA-4300-0464A8C96A7E}"/>
                </a:ext>
              </a:extLst>
            </p:cNvPr>
            <p:cNvSpPr/>
            <p:nvPr userDrawn="1"/>
          </p:nvSpPr>
          <p:spPr>
            <a:xfrm>
              <a:off x="-518906" y="-153781"/>
              <a:ext cx="1037812" cy="1037812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C0DDA8F0-DB66-D110-4A8D-1AA1D0FDF616}"/>
                </a:ext>
              </a:extLst>
            </p:cNvPr>
            <p:cNvSpPr/>
            <p:nvPr userDrawn="1"/>
          </p:nvSpPr>
          <p:spPr>
            <a:xfrm>
              <a:off x="-79663" y="5386384"/>
              <a:ext cx="464280" cy="46428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818D1BCA-5265-F2AA-BAFF-D80365A8BEB6}"/>
                </a:ext>
              </a:extLst>
            </p:cNvPr>
            <p:cNvSpPr/>
            <p:nvPr userDrawn="1"/>
          </p:nvSpPr>
          <p:spPr>
            <a:xfrm>
              <a:off x="161079" y="4609110"/>
              <a:ext cx="608628" cy="608628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01FA14C-4CF7-D590-25CD-03973B2147E2}"/>
                </a:ext>
              </a:extLst>
            </p:cNvPr>
            <p:cNvSpPr/>
            <p:nvPr userDrawn="1"/>
          </p:nvSpPr>
          <p:spPr>
            <a:xfrm>
              <a:off x="-96027" y="4010608"/>
              <a:ext cx="366362" cy="36636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3DD27381-9C89-1FC4-3B3D-59137522161B}"/>
                </a:ext>
              </a:extLst>
            </p:cNvPr>
            <p:cNvSpPr/>
            <p:nvPr userDrawn="1"/>
          </p:nvSpPr>
          <p:spPr>
            <a:xfrm>
              <a:off x="-513814" y="2588468"/>
              <a:ext cx="1037812" cy="1037812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F8337B54-D89C-250B-B733-B8AA5BFE65A7}"/>
                </a:ext>
              </a:extLst>
            </p:cNvPr>
            <p:cNvSpPr/>
            <p:nvPr userDrawn="1"/>
          </p:nvSpPr>
          <p:spPr>
            <a:xfrm>
              <a:off x="-1093458" y="568211"/>
              <a:ext cx="1501598" cy="150159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F18758C8-DE60-2574-83C3-0FFD06773D34}"/>
                </a:ext>
              </a:extLst>
            </p:cNvPr>
            <p:cNvSpPr/>
            <p:nvPr userDrawn="1"/>
          </p:nvSpPr>
          <p:spPr>
            <a:xfrm>
              <a:off x="-108988" y="2238455"/>
              <a:ext cx="608628" cy="608628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9F92009A-6918-A52D-0B43-467FBC70FA0C}"/>
                </a:ext>
              </a:extLst>
            </p:cNvPr>
            <p:cNvSpPr/>
            <p:nvPr userDrawn="1"/>
          </p:nvSpPr>
          <p:spPr>
            <a:xfrm>
              <a:off x="337727" y="1877008"/>
              <a:ext cx="248577" cy="24857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72F8ADE9-97BA-D196-8DD2-46813ADC4E50}"/>
              </a:ext>
            </a:extLst>
          </p:cNvPr>
          <p:cNvSpPr/>
          <p:nvPr userDrawn="1"/>
        </p:nvSpPr>
        <p:spPr>
          <a:xfrm>
            <a:off x="0" y="9878518"/>
            <a:ext cx="2218544" cy="40848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228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685800"/>
            <a:ext cx="3317825" cy="24003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315" y="1481139"/>
            <a:ext cx="5207794" cy="7310438"/>
          </a:xfrm>
        </p:spPr>
        <p:txBody>
          <a:bodyPr/>
          <a:lstStyle>
            <a:lvl1pPr>
              <a:defRPr sz="3600"/>
            </a:lvl1pPr>
            <a:lvl2pPr>
              <a:defRPr sz="3150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086100"/>
            <a:ext cx="3317825" cy="5717382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07231" y="9534527"/>
            <a:ext cx="2314575" cy="547688"/>
          </a:xfrm>
          <a:prstGeom prst="rect">
            <a:avLst/>
          </a:prstGeom>
        </p:spPr>
        <p:txBody>
          <a:bodyPr/>
          <a:lstStyle/>
          <a:p>
            <a:fld id="{6E9B7D5F-305F-1449-8BDA-599A6B6DC3CE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07569" y="9534527"/>
            <a:ext cx="3471863" cy="547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65194" y="9534527"/>
            <a:ext cx="2314575" cy="547688"/>
          </a:xfrm>
          <a:prstGeom prst="rect">
            <a:avLst/>
          </a:prstGeom>
        </p:spPr>
        <p:txBody>
          <a:bodyPr/>
          <a:lstStyle/>
          <a:p>
            <a:fld id="{DE282921-2378-914C-9F29-A7FE45B9D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1253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685800"/>
            <a:ext cx="3317825" cy="24003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3315" y="1481139"/>
            <a:ext cx="5207794" cy="7310438"/>
          </a:xfrm>
        </p:spPr>
        <p:txBody>
          <a:bodyPr anchor="t"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086100"/>
            <a:ext cx="3317825" cy="5717382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07231" y="9534527"/>
            <a:ext cx="2314575" cy="547688"/>
          </a:xfrm>
          <a:prstGeom prst="rect">
            <a:avLst/>
          </a:prstGeom>
        </p:spPr>
        <p:txBody>
          <a:bodyPr/>
          <a:lstStyle/>
          <a:p>
            <a:fld id="{6E9B7D5F-305F-1449-8BDA-599A6B6DC3CE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07569" y="9534527"/>
            <a:ext cx="3471863" cy="547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65194" y="9534527"/>
            <a:ext cx="2314575" cy="547688"/>
          </a:xfrm>
          <a:prstGeom prst="rect">
            <a:avLst/>
          </a:prstGeom>
        </p:spPr>
        <p:txBody>
          <a:bodyPr/>
          <a:lstStyle/>
          <a:p>
            <a:fld id="{DE282921-2378-914C-9F29-A7FE45B9D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3813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231" y="9534527"/>
            <a:ext cx="2314575" cy="547688"/>
          </a:xfrm>
          <a:prstGeom prst="rect">
            <a:avLst/>
          </a:prstGeom>
        </p:spPr>
        <p:txBody>
          <a:bodyPr/>
          <a:lstStyle/>
          <a:p>
            <a:fld id="{6E9B7D5F-305F-1449-8BDA-599A6B6DC3CE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07569" y="9534527"/>
            <a:ext cx="3471863" cy="547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65194" y="9534527"/>
            <a:ext cx="2314575" cy="547688"/>
          </a:xfrm>
          <a:prstGeom prst="rect">
            <a:avLst/>
          </a:prstGeom>
        </p:spPr>
        <p:txBody>
          <a:bodyPr/>
          <a:lstStyle/>
          <a:p>
            <a:fld id="{DE282921-2378-914C-9F29-A7FE45B9D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026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1635" y="547687"/>
            <a:ext cx="2218134" cy="871775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232" y="547687"/>
            <a:ext cx="6525816" cy="871775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231" y="9534527"/>
            <a:ext cx="2314575" cy="547688"/>
          </a:xfrm>
          <a:prstGeom prst="rect">
            <a:avLst/>
          </a:prstGeom>
        </p:spPr>
        <p:txBody>
          <a:bodyPr/>
          <a:lstStyle/>
          <a:p>
            <a:fld id="{6E9B7D5F-305F-1449-8BDA-599A6B6DC3CE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07569" y="9534527"/>
            <a:ext cx="3471863" cy="547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65194" y="9534527"/>
            <a:ext cx="2314575" cy="547688"/>
          </a:xfrm>
          <a:prstGeom prst="rect">
            <a:avLst/>
          </a:prstGeom>
        </p:spPr>
        <p:txBody>
          <a:bodyPr/>
          <a:lstStyle/>
          <a:p>
            <a:fld id="{DE282921-2378-914C-9F29-A7FE45B9D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353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231" y="9534527"/>
            <a:ext cx="2314575" cy="547688"/>
          </a:xfrm>
          <a:prstGeom prst="rect">
            <a:avLst/>
          </a:prstGeom>
        </p:spPr>
        <p:txBody>
          <a:bodyPr/>
          <a:lstStyle/>
          <a:p>
            <a:fld id="{6E9B7D5F-305F-1449-8BDA-599A6B6DC3CE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07569" y="9534527"/>
            <a:ext cx="3471863" cy="547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65194" y="9534527"/>
            <a:ext cx="2314575" cy="547688"/>
          </a:xfrm>
          <a:prstGeom prst="rect">
            <a:avLst/>
          </a:prstGeom>
        </p:spPr>
        <p:txBody>
          <a:bodyPr/>
          <a:lstStyle/>
          <a:p>
            <a:fld id="{DE282921-2378-914C-9F29-A7FE45B9D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44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74" y="2564609"/>
            <a:ext cx="8872538" cy="4279106"/>
          </a:xfrm>
        </p:spPr>
        <p:txBody>
          <a:bodyPr anchor="b"/>
          <a:lstStyle>
            <a:lvl1pPr>
              <a:defRPr sz="67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874" y="6884197"/>
            <a:ext cx="8872538" cy="2250281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>
                    <a:tint val="82000"/>
                  </a:schemeClr>
                </a:solidFill>
              </a:defRPr>
            </a:lvl1pPr>
            <a:lvl2pPr marL="514350" indent="0">
              <a:buNone/>
              <a:defRPr sz="2250">
                <a:solidFill>
                  <a:schemeClr val="tx1">
                    <a:tint val="82000"/>
                  </a:schemeClr>
                </a:solidFill>
              </a:defRPr>
            </a:lvl2pPr>
            <a:lvl3pPr marL="1028700" indent="0">
              <a:buNone/>
              <a:defRPr sz="2025">
                <a:solidFill>
                  <a:schemeClr val="tx1">
                    <a:tint val="82000"/>
                  </a:schemeClr>
                </a:solidFill>
              </a:defRPr>
            </a:lvl3pPr>
            <a:lvl4pPr marL="15430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4pPr>
            <a:lvl5pPr marL="2057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5pPr>
            <a:lvl6pPr marL="25717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6pPr>
            <a:lvl7pPr marL="30861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7pPr>
            <a:lvl8pPr marL="36004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8pPr>
            <a:lvl9pPr marL="41148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231" y="9534527"/>
            <a:ext cx="2314575" cy="547688"/>
          </a:xfrm>
          <a:prstGeom prst="rect">
            <a:avLst/>
          </a:prstGeom>
        </p:spPr>
        <p:txBody>
          <a:bodyPr/>
          <a:lstStyle/>
          <a:p>
            <a:fld id="{6E9B7D5F-305F-1449-8BDA-599A6B6DC3CE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07569" y="9534527"/>
            <a:ext cx="3471863" cy="547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65194" y="9534527"/>
            <a:ext cx="2314575" cy="547688"/>
          </a:xfrm>
          <a:prstGeom prst="rect">
            <a:avLst/>
          </a:prstGeom>
        </p:spPr>
        <p:txBody>
          <a:bodyPr/>
          <a:lstStyle/>
          <a:p>
            <a:fld id="{DE282921-2378-914C-9F29-A7FE45B9D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117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231" y="2738437"/>
            <a:ext cx="4371975" cy="65270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794" y="2738437"/>
            <a:ext cx="4371975" cy="65270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07231" y="9534527"/>
            <a:ext cx="2314575" cy="547688"/>
          </a:xfrm>
          <a:prstGeom prst="rect">
            <a:avLst/>
          </a:prstGeom>
        </p:spPr>
        <p:txBody>
          <a:bodyPr/>
          <a:lstStyle/>
          <a:p>
            <a:fld id="{6E9B7D5F-305F-1449-8BDA-599A6B6DC3CE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07569" y="9534527"/>
            <a:ext cx="3471863" cy="547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65194" y="9534527"/>
            <a:ext cx="2314575" cy="547688"/>
          </a:xfrm>
          <a:prstGeom prst="rect">
            <a:avLst/>
          </a:prstGeom>
        </p:spPr>
        <p:txBody>
          <a:bodyPr/>
          <a:lstStyle/>
          <a:p>
            <a:fld id="{DE282921-2378-914C-9F29-A7FE45B9D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438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547689"/>
            <a:ext cx="8872538" cy="198834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572" y="2521745"/>
            <a:ext cx="4351883" cy="123586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572" y="3757613"/>
            <a:ext cx="4351883" cy="55268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7794" y="2521745"/>
            <a:ext cx="4373315" cy="123586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7794" y="3757613"/>
            <a:ext cx="4373315" cy="55268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07231" y="9534527"/>
            <a:ext cx="2314575" cy="547688"/>
          </a:xfrm>
          <a:prstGeom prst="rect">
            <a:avLst/>
          </a:prstGeom>
        </p:spPr>
        <p:txBody>
          <a:bodyPr/>
          <a:lstStyle/>
          <a:p>
            <a:fld id="{6E9B7D5F-305F-1449-8BDA-599A6B6DC3CE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07569" y="9534527"/>
            <a:ext cx="3471863" cy="547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265194" y="9534527"/>
            <a:ext cx="2314575" cy="547688"/>
          </a:xfrm>
          <a:prstGeom prst="rect">
            <a:avLst/>
          </a:prstGeom>
        </p:spPr>
        <p:txBody>
          <a:bodyPr/>
          <a:lstStyle/>
          <a:p>
            <a:fld id="{DE282921-2378-914C-9F29-A7FE45B9D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68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07231" y="9534527"/>
            <a:ext cx="2314575" cy="547688"/>
          </a:xfrm>
          <a:prstGeom prst="rect">
            <a:avLst/>
          </a:prstGeom>
        </p:spPr>
        <p:txBody>
          <a:bodyPr/>
          <a:lstStyle/>
          <a:p>
            <a:fld id="{6E9B7D5F-305F-1449-8BDA-599A6B6DC3CE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07569" y="9534527"/>
            <a:ext cx="3471863" cy="547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265194" y="9534527"/>
            <a:ext cx="2314575" cy="547688"/>
          </a:xfrm>
          <a:prstGeom prst="rect">
            <a:avLst/>
          </a:prstGeom>
        </p:spPr>
        <p:txBody>
          <a:bodyPr/>
          <a:lstStyle/>
          <a:p>
            <a:fld id="{DE282921-2378-914C-9F29-A7FE45B9D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538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07231" y="9534527"/>
            <a:ext cx="2314575" cy="547688"/>
          </a:xfrm>
          <a:prstGeom prst="rect">
            <a:avLst/>
          </a:prstGeom>
        </p:spPr>
        <p:txBody>
          <a:bodyPr/>
          <a:lstStyle/>
          <a:p>
            <a:fld id="{6E9B7D5F-305F-1449-8BDA-599A6B6DC3CE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07569" y="9534527"/>
            <a:ext cx="3471863" cy="547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265194" y="9534527"/>
            <a:ext cx="2314575" cy="547688"/>
          </a:xfrm>
          <a:prstGeom prst="rect">
            <a:avLst/>
          </a:prstGeom>
        </p:spPr>
        <p:txBody>
          <a:bodyPr/>
          <a:lstStyle/>
          <a:p>
            <a:fld id="{DE282921-2378-914C-9F29-A7FE45B9D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895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nstruc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CC78719-D123-2593-87D8-1D0A46ACDF2B}"/>
              </a:ext>
            </a:extLst>
          </p:cNvPr>
          <p:cNvSpPr txBox="1"/>
          <p:nvPr userDrawn="1"/>
        </p:nvSpPr>
        <p:spPr>
          <a:xfrm>
            <a:off x="540855" y="3438520"/>
            <a:ext cx="9082830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accent5"/>
                </a:solidFill>
                <a:latin typeface="Aleo Light" pitchFamily="2" charset="77"/>
              </a:rPr>
              <a:t>Insert</a:t>
            </a:r>
          </a:p>
          <a:p>
            <a:endParaRPr lang="en-US" sz="8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Click the icon on the image placeholder </a:t>
            </a:r>
          </a:p>
          <a:p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 insert your image.</a:t>
            </a:r>
          </a:p>
          <a:p>
            <a:endParaRPr lang="en-US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 the dialogue box, navigate to your image’s location. </a:t>
            </a:r>
          </a:p>
          <a:p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Select your file and click </a:t>
            </a:r>
            <a:r>
              <a:rPr lang="en-US" b="1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Insert</a:t>
            </a: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endParaRPr lang="en-US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3000" dirty="0">
                <a:solidFill>
                  <a:schemeClr val="accent5"/>
                </a:solidFill>
                <a:latin typeface="Aleo Light" pitchFamily="2" charset="77"/>
              </a:rPr>
              <a:t>Resize an Image in a Placeholder</a:t>
            </a:r>
          </a:p>
          <a:p>
            <a:endParaRPr lang="en-US" sz="18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8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If the image appears too large in the image placeholder, go to the </a:t>
            </a:r>
          </a:p>
          <a:p>
            <a:r>
              <a:rPr lang="en-US" sz="1800" b="1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Picture Format</a:t>
            </a:r>
            <a:r>
              <a:rPr lang="en-US" sz="1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800" b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tab</a:t>
            </a:r>
            <a:r>
              <a:rPr lang="en-US" sz="1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8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with the placeholder selected. </a:t>
            </a:r>
          </a:p>
          <a:p>
            <a:endParaRPr lang="en-US" sz="18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8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Open crop to resize the image within the placeholder. </a:t>
            </a:r>
          </a:p>
          <a:p>
            <a:r>
              <a:rPr lang="en-US" sz="18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 sure to scale the image and not crop the actual picture.</a:t>
            </a:r>
          </a:p>
          <a:p>
            <a:endParaRPr lang="en-US" sz="18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3000" dirty="0">
                <a:solidFill>
                  <a:schemeClr val="accent5"/>
                </a:solidFill>
                <a:latin typeface="Aleo Light" pitchFamily="2" charset="77"/>
              </a:rPr>
              <a:t>Export an Image</a:t>
            </a:r>
          </a:p>
          <a:p>
            <a:endParaRPr lang="en-US" sz="8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 save an image from PowerPoint, go to </a:t>
            </a:r>
            <a:r>
              <a:rPr lang="en-US" b="1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File</a:t>
            </a: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and </a:t>
            </a:r>
            <a:r>
              <a:rPr lang="en-US" b="1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Export</a:t>
            </a:r>
            <a:r>
              <a:rPr lang="en-US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and change the File Format to JPEG in the dialogue box. Navigate to where you’d like to save the file and name it. Click </a:t>
            </a:r>
            <a:r>
              <a:rPr lang="en-US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Export</a:t>
            </a: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once finished. Happy posting!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3B88B0-6E8C-4FE0-87DC-F8B9D07D0900}"/>
              </a:ext>
            </a:extLst>
          </p:cNvPr>
          <p:cNvSpPr txBox="1"/>
          <p:nvPr userDrawn="1"/>
        </p:nvSpPr>
        <p:spPr>
          <a:xfrm>
            <a:off x="540856" y="1253325"/>
            <a:ext cx="53007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accent1"/>
                </a:solidFill>
                <a:latin typeface="Aleo" pitchFamily="2" charset="77"/>
              </a:rPr>
              <a:t>Insert a picture, </a:t>
            </a:r>
          </a:p>
          <a:p>
            <a:r>
              <a:rPr lang="en-US" sz="4000" dirty="0">
                <a:solidFill>
                  <a:schemeClr val="accent1"/>
                </a:solidFill>
                <a:latin typeface="Aleo" pitchFamily="2" charset="77"/>
              </a:rPr>
              <a:t>resize, and export an image in PowerPoint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5A44B90-E703-E5B4-6AAD-9015D4872595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 rot="14651698">
            <a:off x="4724111" y="-509357"/>
            <a:ext cx="6332317" cy="498467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FEEE9A37-6F21-B823-BF42-F697B5E1F4BA}"/>
              </a:ext>
            </a:extLst>
          </p:cNvPr>
          <p:cNvSpPr/>
          <p:nvPr userDrawn="1"/>
        </p:nvSpPr>
        <p:spPr>
          <a:xfrm>
            <a:off x="0" y="9878518"/>
            <a:ext cx="2218544" cy="40848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A close-up of a logo&#10;&#10;AI-generated content may be incorrect.">
            <a:extLst>
              <a:ext uri="{FF2B5EF4-FFF2-40B4-BE49-F238E27FC236}">
                <a16:creationId xmlns:a16="http://schemas.microsoft.com/office/drawing/2014/main" id="{2D7C3266-A6EB-549D-8DA1-2F3FA0E1122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00815" y="489971"/>
            <a:ext cx="1499016" cy="506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951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ons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238D72AB-C671-AC67-7786-B76B05D7D9F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759218" y="2757915"/>
            <a:ext cx="4768563" cy="4771169"/>
          </a:xfrm>
          <a:prstGeom prst="ellipse">
            <a:avLst/>
          </a:prstGeom>
          <a:solidFill>
            <a:schemeClr val="bg1"/>
          </a:solidFill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E3B6EBB4-8463-BAA0-CB67-0089C1140684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 rot="10800000">
            <a:off x="-723786" y="-1011609"/>
            <a:ext cx="6724817" cy="5293639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FCCC889A-87D7-E78D-FE10-E5BE95705241}"/>
              </a:ext>
            </a:extLst>
          </p:cNvPr>
          <p:cNvGrpSpPr/>
          <p:nvPr userDrawn="1"/>
        </p:nvGrpSpPr>
        <p:grpSpPr>
          <a:xfrm rot="1811640">
            <a:off x="7263268" y="-247020"/>
            <a:ext cx="3461662" cy="2218488"/>
            <a:chOff x="8866744" y="-935873"/>
            <a:chExt cx="3997744" cy="2567202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9365420-33F3-BA92-5594-54CA5C66531D}"/>
                </a:ext>
              </a:extLst>
            </p:cNvPr>
            <p:cNvSpPr/>
            <p:nvPr userDrawn="1"/>
          </p:nvSpPr>
          <p:spPr>
            <a:xfrm>
              <a:off x="10709116" y="-935873"/>
              <a:ext cx="2155372" cy="215537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ED3E32D4-386F-9F63-4E26-A8C463AABCDE}"/>
                </a:ext>
              </a:extLst>
            </p:cNvPr>
            <p:cNvSpPr/>
            <p:nvPr userDrawn="1"/>
          </p:nvSpPr>
          <p:spPr>
            <a:xfrm>
              <a:off x="10408520" y="469887"/>
              <a:ext cx="1037812" cy="1037812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A9DE028C-21E1-5979-0FA9-29073EC72FFC}"/>
                </a:ext>
              </a:extLst>
            </p:cNvPr>
            <p:cNvSpPr/>
            <p:nvPr userDrawn="1"/>
          </p:nvSpPr>
          <p:spPr>
            <a:xfrm>
              <a:off x="9441720" y="-638886"/>
              <a:ext cx="1661587" cy="166158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FDFDA32C-9555-60E1-8AD1-EC4E88394AB3}"/>
                </a:ext>
              </a:extLst>
            </p:cNvPr>
            <p:cNvSpPr/>
            <p:nvPr userDrawn="1"/>
          </p:nvSpPr>
          <p:spPr>
            <a:xfrm>
              <a:off x="11887686" y="1022701"/>
              <a:ext cx="608628" cy="608628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0BE4F3CD-1D4E-DD3C-3AD0-DFAECFA95B3B}"/>
                </a:ext>
              </a:extLst>
            </p:cNvPr>
            <p:cNvSpPr/>
            <p:nvPr userDrawn="1"/>
          </p:nvSpPr>
          <p:spPr>
            <a:xfrm>
              <a:off x="8866744" y="221159"/>
              <a:ext cx="366362" cy="36636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3CB28F7F-A0CB-6911-8C00-9AE87EAA29F8}"/>
              </a:ext>
            </a:extLst>
          </p:cNvPr>
          <p:cNvSpPr txBox="1"/>
          <p:nvPr userDrawn="1"/>
        </p:nvSpPr>
        <p:spPr>
          <a:xfrm>
            <a:off x="3072125" y="8051555"/>
            <a:ext cx="41427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/>
                </a:solidFill>
                <a:latin typeface="Aleo" pitchFamily="2" charset="77"/>
              </a:rPr>
              <a:t>Proud Sponsor of #</a:t>
            </a:r>
            <a:r>
              <a:rPr lang="en-US" sz="4000" dirty="0" err="1">
                <a:solidFill>
                  <a:schemeClr val="accent1"/>
                </a:solidFill>
                <a:latin typeface="Aleo" pitchFamily="2" charset="77"/>
              </a:rPr>
              <a:t>GroceryNEXT</a:t>
            </a:r>
            <a:endParaRPr lang="en-US" sz="4000" dirty="0">
              <a:solidFill>
                <a:schemeClr val="accent1"/>
              </a:solidFill>
              <a:latin typeface="Aleo" pitchFamily="2" charset="77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20AE12E-F70F-F146-10E9-4C0899917488}"/>
              </a:ext>
            </a:extLst>
          </p:cNvPr>
          <p:cNvSpPr/>
          <p:nvPr userDrawn="1"/>
        </p:nvSpPr>
        <p:spPr>
          <a:xfrm>
            <a:off x="0" y="9878518"/>
            <a:ext cx="2218544" cy="40848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046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1" y="547689"/>
            <a:ext cx="8872538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1" y="2738437"/>
            <a:ext cx="8872538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DE0E35-8CEB-E240-D36A-87522FFF2BC5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90500" y="9959340"/>
            <a:ext cx="1857375" cy="1371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900">
                <a:solidFill>
                  <a:srgbClr val="0078D7">
                    <a:alpha val="50000"/>
                  </a:srgbClr>
                </a:solidFill>
                <a:latin typeface="Rockwell" panose="02060603020205020403" pitchFamily="18" charset="77"/>
              </a:rPr>
              <a:t>Information Classification: General</a:t>
            </a:r>
          </a:p>
        </p:txBody>
      </p:sp>
    </p:spTree>
    <p:extLst>
      <p:ext uri="{BB962C8B-B14F-4D97-AF65-F5344CB8AC3E}">
        <p14:creationId xmlns:p14="http://schemas.microsoft.com/office/powerpoint/2010/main" val="1630195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2" r:id="rId8"/>
    <p:sldLayoutId id="2147483673" r:id="rId9"/>
    <p:sldLayoutId id="2147483674" r:id="rId10"/>
    <p:sldLayoutId id="2147483675" r:id="rId11"/>
    <p:sldLayoutId id="2147483668" r:id="rId12"/>
    <p:sldLayoutId id="2147483669" r:id="rId13"/>
    <p:sldLayoutId id="2147483670" r:id="rId14"/>
    <p:sldLayoutId id="2147483671" r:id="rId15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Aleo" pitchFamily="2" charset="77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x.com/SN_news" TargetMode="External"/><Relationship Id="rId13" Type="http://schemas.openxmlformats.org/officeDocument/2006/relationships/hyperlink" Target="https://cvent.me/2ME4bk?rt=h5IaaEGoh0O3P2AmeWJNXw&amp;utm_source=social&amp;utm_campaign=GN25&amp;utm_medium=social&amp;RefId=GN25-SMKS" TargetMode="External"/><Relationship Id="rId3" Type="http://schemas.openxmlformats.org/officeDocument/2006/relationships/hyperlink" Target="https://www.instagram.com/connectfoodservice/" TargetMode="External"/><Relationship Id="rId7" Type="http://schemas.openxmlformats.org/officeDocument/2006/relationships/hyperlink" Target="https://www.linkedin.com/company/informaconnectfoodservice/" TargetMode="External"/><Relationship Id="rId12" Type="http://schemas.openxmlformats.org/officeDocument/2006/relationships/hyperlink" Target="https://informaconnect.com/grocery-next/" TargetMode="External"/><Relationship Id="rId2" Type="http://schemas.openxmlformats.org/officeDocument/2006/relationships/hyperlink" Target="https://www.instagram.com/supermarket_news/" TargetMode="External"/><Relationship Id="rId1" Type="http://schemas.openxmlformats.org/officeDocument/2006/relationships/slideLayout" Target="../slideLayouts/slideLayout11.xml"/><Relationship Id="rId6" Type="http://schemas.openxmlformats.org/officeDocument/2006/relationships/hyperlink" Target="https://www.linkedin.com/company/supermarketnews/" TargetMode="External"/><Relationship Id="rId11" Type="http://schemas.openxmlformats.org/officeDocument/2006/relationships/hyperlink" Target="https://www.youtube.com/channel/UCziwCcETbqeVNUHitFzeCcw/videos" TargetMode="External"/><Relationship Id="rId5" Type="http://schemas.openxmlformats.org/officeDocument/2006/relationships/hyperlink" Target="https://www.facebook.com/ConnectFoodservice/" TargetMode="External"/><Relationship Id="rId10" Type="http://schemas.openxmlformats.org/officeDocument/2006/relationships/hyperlink" Target="https://www.youtube.com/channel/UC_OQDYeix4XTxhLbppEMSzA" TargetMode="External"/><Relationship Id="rId4" Type="http://schemas.openxmlformats.org/officeDocument/2006/relationships/hyperlink" Target="https://www.facebook.com/supermarketnews" TargetMode="External"/><Relationship Id="rId9" Type="http://schemas.openxmlformats.org/officeDocument/2006/relationships/hyperlink" Target="https://x.com/connect_food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1596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F3366F5F-03F1-4BAC-ED7B-F51AB9B165D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697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A0A1D6AD-FA58-3A68-EDBE-738E3848030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99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1B0BC78-C48A-3BC1-DF64-7245A67FAC6C}"/>
              </a:ext>
            </a:extLst>
          </p:cNvPr>
          <p:cNvSpPr txBox="1"/>
          <p:nvPr/>
        </p:nvSpPr>
        <p:spPr>
          <a:xfrm>
            <a:off x="783499" y="2001166"/>
            <a:ext cx="87200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accent1"/>
                </a:solidFill>
                <a:latin typeface="Aleo" pitchFamily="2" charset="77"/>
                <a:cs typeface="Arial" panose="020B0604020202020204" pitchFamily="34" charset="0"/>
              </a:rPr>
              <a:t>25 SN Grocery NEXT </a:t>
            </a:r>
          </a:p>
          <a:p>
            <a:r>
              <a:rPr lang="en-US" sz="4000" dirty="0">
                <a:solidFill>
                  <a:schemeClr val="accent1"/>
                </a:solidFill>
                <a:latin typeface="Aleo" pitchFamily="2" charset="77"/>
                <a:cs typeface="Arial" panose="020B0604020202020204" pitchFamily="34" charset="0"/>
              </a:rPr>
              <a:t>Speaker Example Copy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3EBBE9-D6C0-99DE-A099-3526ED9025C8}"/>
              </a:ext>
            </a:extLst>
          </p:cNvPr>
          <p:cNvSpPr txBox="1"/>
          <p:nvPr/>
        </p:nvSpPr>
        <p:spPr>
          <a:xfrm>
            <a:off x="783498" y="3683411"/>
            <a:ext cx="87200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Option 1: </a:t>
            </a:r>
            <a:endParaRPr lang="en-US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We're proud sponsors of @SupermarketNews inaugural Grocery NEXT event! Save the date for September 10 – 12, 2025, in Illinois, as this conference is the ideal place to explore unified commerce for the grocery industry. Register to bolster your knowledge and forge lasting relationships with game-changers like us.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2C6AAE-98EE-5A11-A386-975F7F589D8E}"/>
              </a:ext>
            </a:extLst>
          </p:cNvPr>
          <p:cNvSpPr txBox="1"/>
          <p:nvPr/>
        </p:nvSpPr>
        <p:spPr>
          <a:xfrm>
            <a:off x="783499" y="5587926"/>
            <a:ext cx="87200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Option 2: </a:t>
            </a:r>
            <a:endParaRPr lang="en-US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Join us at Grocery NEXT, a new event that educates, connects, and boosts unified commerce strategies with your fellow operators and top-notch suppliers like us. Join us as we unveil new equipment, offer the latest research, and more September 10 – 12, 2025, in Illinois. Register now to join the next wave of grocery innovation!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60FB1F-9023-C831-1F9F-6E02B24D7942}"/>
              </a:ext>
            </a:extLst>
          </p:cNvPr>
          <p:cNvSpPr txBox="1"/>
          <p:nvPr/>
        </p:nvSpPr>
        <p:spPr>
          <a:xfrm>
            <a:off x="783498" y="7701058"/>
            <a:ext cx="87200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Option 3: </a:t>
            </a:r>
            <a:endParaRPr lang="en-US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September will be here before you know it! Come meet us at Grocery NEXT, a new event we are proud to sponsor from the 10 – 12 in Illinois. We cannot wait to meet you during one-to-one meetings to chat about the latest unified commerce strategies affecting the grocery industry. Secure your spot today by registering at the link below-</a:t>
            </a:r>
          </a:p>
        </p:txBody>
      </p:sp>
    </p:spTree>
    <p:extLst>
      <p:ext uri="{BB962C8B-B14F-4D97-AF65-F5344CB8AC3E}">
        <p14:creationId xmlns:p14="http://schemas.microsoft.com/office/powerpoint/2010/main" val="297184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776E230-F0FF-3F17-09C1-19CEDA7CCE6C}"/>
              </a:ext>
            </a:extLst>
          </p:cNvPr>
          <p:cNvSpPr txBox="1"/>
          <p:nvPr/>
        </p:nvSpPr>
        <p:spPr>
          <a:xfrm>
            <a:off x="750041" y="1869939"/>
            <a:ext cx="75597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accent1"/>
                </a:solidFill>
                <a:latin typeface="Aleo" pitchFamily="2" charset="77"/>
                <a:cs typeface="Arial" panose="020B0604020202020204" pitchFamily="34" charset="0"/>
              </a:rPr>
              <a:t>Important Links &amp; Hashtags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1BB841-267E-D9DE-C6AD-DFA07A404723}"/>
              </a:ext>
            </a:extLst>
          </p:cNvPr>
          <p:cNvSpPr txBox="1"/>
          <p:nvPr/>
        </p:nvSpPr>
        <p:spPr>
          <a:xfrm>
            <a:off x="750043" y="3339111"/>
            <a:ext cx="8741198" cy="5522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Hashtags</a:t>
            </a:r>
          </a:p>
          <a:p>
            <a:r>
              <a:rPr lang="en-US" sz="2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#SupermarketNews #InformaConnectFoodservice #GroceryNEXT</a:t>
            </a:r>
          </a:p>
          <a:p>
            <a:endParaRPr lang="en-US" sz="24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Tags</a:t>
            </a:r>
          </a:p>
          <a:p>
            <a:r>
              <a:rPr lang="en-US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Instagram </a:t>
            </a:r>
            <a:r>
              <a:rPr lang="en-US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@supermarket_news   </a:t>
            </a:r>
            <a:r>
              <a:rPr lang="en-US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 </a:t>
            </a:r>
            <a:r>
              <a:rPr lang="en-US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@connectfoodservice</a:t>
            </a:r>
            <a:r>
              <a:rPr lang="en-US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​​​</a:t>
            </a:r>
            <a:endParaRPr lang="en-US" sz="2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Facebook </a:t>
            </a:r>
            <a:r>
              <a:rPr lang="en-US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@Supermarket News    </a:t>
            </a:r>
            <a:r>
              <a:rPr lang="en-US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 </a:t>
            </a:r>
            <a:r>
              <a:rPr lang="en-US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@Informa Connect Foodservice </a:t>
            </a:r>
            <a:endParaRPr lang="en-US" sz="20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LinkedIn </a:t>
            </a:r>
            <a:r>
              <a:rPr lang="en-US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@Supermarket News </a:t>
            </a:r>
            <a:r>
              <a:rPr lang="en-US" sz="2000" dirty="0">
                <a:solidFill>
                  <a:schemeClr val="bg1"/>
                </a:solidFill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 </a:t>
            </a:r>
            <a:r>
              <a:rPr lang="en-US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@Informa Connect Foodservice</a:t>
            </a:r>
            <a:r>
              <a:rPr lang="en-US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​​</a:t>
            </a:r>
          </a:p>
          <a:p>
            <a:r>
              <a:rPr lang="en-US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Twitter </a:t>
            </a:r>
            <a:r>
              <a:rPr lang="en-US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@SN_news   </a:t>
            </a:r>
            <a:r>
              <a:rPr lang="en-US" sz="2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en-US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@connect_foods</a:t>
            </a:r>
            <a:endParaRPr lang="en-US" sz="2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YouTube </a:t>
            </a:r>
            <a:r>
              <a:rPr lang="en-US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@supermarketnews </a:t>
            </a:r>
            <a:r>
              <a:rPr lang="en-US" sz="2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 </a:t>
            </a:r>
            <a:r>
              <a:rPr lang="en-US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@connectfsvert</a:t>
            </a:r>
            <a:r>
              <a:rPr lang="en-US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​</a:t>
            </a:r>
          </a:p>
          <a:p>
            <a:endParaRPr lang="en-US" sz="24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Important Links</a:t>
            </a:r>
            <a:endParaRPr lang="en-US" sz="20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Grocery NEXT Website</a:t>
            </a:r>
          </a:p>
          <a:p>
            <a:r>
              <a:rPr lang="en-US" dirty="0">
                <a:solidFill>
                  <a:srgbClr val="00B0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https://informaconnect.com/grocery-next/</a:t>
            </a:r>
            <a:endParaRPr lang="en-US" dirty="0">
              <a:solidFill>
                <a:srgbClr val="00B05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sz="24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Registration Link</a:t>
            </a:r>
          </a:p>
          <a:p>
            <a:pPr algn="l" rtl="0" fontAlgn="base">
              <a:lnSpc>
                <a:spcPts val="1725"/>
              </a:lnSpc>
            </a:pPr>
            <a:r>
              <a:rPr lang="en-US" sz="2000" b="0" i="0" dirty="0">
                <a:solidFill>
                  <a:schemeClr val="accent2"/>
                </a:solidFill>
                <a:effectLst/>
                <a:latin typeface="Open Sans" panose="020B0606030504020204" pitchFamily="34" charset="0"/>
              </a:rPr>
              <a:t>​</a:t>
            </a:r>
            <a:r>
              <a:rPr lang="en-US" sz="1800" u="sng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MS Mincho" panose="02020609040205080304" pitchFamily="49" charset="-128"/>
                <a:cs typeface="Arial" panose="020B0604020202020204" pitchFamily="34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https://cvent.me/2ME4bk?rt=h5IaaEGoh0O3P2AmeWJNXw&amp;utm_source=social&amp;utm_campaign=GN25&amp;utm_medium=social&amp;RefId=GN25-SMKS</a:t>
            </a:r>
            <a:endParaRPr lang="en-US" sz="2400" dirty="0">
              <a:solidFill>
                <a:schemeClr val="accent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389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N Grocery NEXT">
      <a:dk1>
        <a:srgbClr val="000000"/>
      </a:dk1>
      <a:lt1>
        <a:srgbClr val="FFFFFF"/>
      </a:lt1>
      <a:dk2>
        <a:srgbClr val="00206E"/>
      </a:dk2>
      <a:lt2>
        <a:srgbClr val="E8E8E8"/>
      </a:lt2>
      <a:accent1>
        <a:srgbClr val="65CE77"/>
      </a:accent1>
      <a:accent2>
        <a:srgbClr val="55B96F"/>
      </a:accent2>
      <a:accent3>
        <a:srgbClr val="00123B"/>
      </a:accent3>
      <a:accent4>
        <a:srgbClr val="0030A1"/>
      </a:accent4>
      <a:accent5>
        <a:srgbClr val="285DDC"/>
      </a:accent5>
      <a:accent6>
        <a:srgbClr val="80A5FF"/>
      </a:accent6>
      <a:hlink>
        <a:srgbClr val="4678BD"/>
      </a:hlink>
      <a:folHlink>
        <a:srgbClr val="96D6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306</Words>
  <Application>Microsoft Office PowerPoint</Application>
  <PresentationFormat>Custom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Aleo</vt:lpstr>
      <vt:lpstr>Aleo Light</vt:lpstr>
      <vt:lpstr>Aptos</vt:lpstr>
      <vt:lpstr>Arial</vt:lpstr>
      <vt:lpstr>Open Sans</vt:lpstr>
      <vt:lpstr>Rockwell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Sambo, Kristen</dc:creator>
  <cp:lastModifiedBy>Nassani, Annalise</cp:lastModifiedBy>
  <cp:revision>3</cp:revision>
  <dcterms:created xsi:type="dcterms:W3CDTF">2025-04-08T14:14:23Z</dcterms:created>
  <dcterms:modified xsi:type="dcterms:W3CDTF">2025-04-22T17:57:40Z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bab825-a111-45e4-86a1-18cee0005896_Enabled">
    <vt:lpwstr>true</vt:lpwstr>
  </property>
  <property fmtid="{D5CDD505-2E9C-101B-9397-08002B2CF9AE}" pid="3" name="MSIP_Label_2bbab825-a111-45e4-86a1-18cee0005896_SetDate">
    <vt:lpwstr>2025-04-08T14:32:38Z</vt:lpwstr>
  </property>
  <property fmtid="{D5CDD505-2E9C-101B-9397-08002B2CF9AE}" pid="4" name="MSIP_Label_2bbab825-a111-45e4-86a1-18cee0005896_Method">
    <vt:lpwstr>Standard</vt:lpwstr>
  </property>
  <property fmtid="{D5CDD505-2E9C-101B-9397-08002B2CF9AE}" pid="5" name="MSIP_Label_2bbab825-a111-45e4-86a1-18cee0005896_Name">
    <vt:lpwstr>2bbab825-a111-45e4-86a1-18cee0005896</vt:lpwstr>
  </property>
  <property fmtid="{D5CDD505-2E9C-101B-9397-08002B2CF9AE}" pid="6" name="MSIP_Label_2bbab825-a111-45e4-86a1-18cee0005896_SiteId">
    <vt:lpwstr>2567d566-604c-408a-8a60-55d0dc9d9d6b</vt:lpwstr>
  </property>
  <property fmtid="{D5CDD505-2E9C-101B-9397-08002B2CF9AE}" pid="7" name="MSIP_Label_2bbab825-a111-45e4-86a1-18cee0005896_ActionId">
    <vt:lpwstr>ed34e5d4-3bdf-40a8-a2db-721c7f396c26</vt:lpwstr>
  </property>
  <property fmtid="{D5CDD505-2E9C-101B-9397-08002B2CF9AE}" pid="8" name="MSIP_Label_2bbab825-a111-45e4-86a1-18cee0005896_ContentBits">
    <vt:lpwstr>2</vt:lpwstr>
  </property>
  <property fmtid="{D5CDD505-2E9C-101B-9397-08002B2CF9AE}" pid="9" name="MSIP_Label_2bbab825-a111-45e4-86a1-18cee0005896_Tag">
    <vt:lpwstr>50, 3, 0, 1</vt:lpwstr>
  </property>
  <property fmtid="{D5CDD505-2E9C-101B-9397-08002B2CF9AE}" pid="10" name="ClassificationContentMarkingFooterLocations">
    <vt:lpwstr>Office Theme:8</vt:lpwstr>
  </property>
  <property fmtid="{D5CDD505-2E9C-101B-9397-08002B2CF9AE}" pid="11" name="ClassificationContentMarkingFooterText">
    <vt:lpwstr>Information Classification: General</vt:lpwstr>
  </property>
</Properties>
</file>