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2510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a Kasimati" userId="cccde10b-39df-4c1e-bc1e-958eb14e0df5" providerId="ADAL" clId="{A08A3F5D-2F25-4B3F-9F27-432B7A95C628}"/>
    <pc:docChg chg="modSld">
      <pc:chgData name="Ira Kasimati" userId="cccde10b-39df-4c1e-bc1e-958eb14e0df5" providerId="ADAL" clId="{A08A3F5D-2F25-4B3F-9F27-432B7A95C628}" dt="2024-09-12T16:41:15.356" v="3" actId="20577"/>
      <pc:docMkLst>
        <pc:docMk/>
      </pc:docMkLst>
      <pc:sldChg chg="modSp mod">
        <pc:chgData name="Ira Kasimati" userId="cccde10b-39df-4c1e-bc1e-958eb14e0df5" providerId="ADAL" clId="{A08A3F5D-2F25-4B3F-9F27-432B7A95C628}" dt="2024-09-12T16:41:15.356" v="3" actId="20577"/>
        <pc:sldMkLst>
          <pc:docMk/>
          <pc:sldMk cId="3925061770" sldId="256"/>
        </pc:sldMkLst>
        <pc:spChg chg="mod">
          <ac:chgData name="Ira Kasimati" userId="cccde10b-39df-4c1e-bc1e-958eb14e0df5" providerId="ADAL" clId="{A08A3F5D-2F25-4B3F-9F27-432B7A95C628}" dt="2024-09-12T16:41:15.356" v="3" actId="20577"/>
          <ac:spMkLst>
            <pc:docMk/>
            <pc:sldMk cId="3925061770" sldId="256"/>
            <ac:spMk id="5" creationId="{00000000-0000-0000-0000-000000000000}"/>
          </ac:spMkLst>
        </pc:spChg>
        <pc:spChg chg="mod">
          <ac:chgData name="Ira Kasimati" userId="cccde10b-39df-4c1e-bc1e-958eb14e0df5" providerId="ADAL" clId="{A08A3F5D-2F25-4B3F-9F27-432B7A95C628}" dt="2024-09-12T16:39:55.835" v="1" actId="20577"/>
          <ac:spMkLst>
            <pc:docMk/>
            <pc:sldMk cId="3925061770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6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6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2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1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5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7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3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2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2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E65CB-EC0D-443D-A330-122AEDF330E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33565-6688-4288-9225-CBEC129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4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5257800"/>
            <a:ext cx="5943600" cy="295465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519113" indent="-519113"/>
            <a:r>
              <a:rPr lang="en-US" sz="2400" b="1" dirty="0"/>
              <a:t>To:  The Scott Resort &amp; Spa</a:t>
            </a:r>
            <a:br>
              <a:rPr lang="en-US" sz="2400" b="1" dirty="0"/>
            </a:br>
            <a:r>
              <a:rPr lang="en-US" b="1" dirty="0"/>
              <a:t>4925 North Scottsdale Road </a:t>
            </a:r>
          </a:p>
          <a:p>
            <a:pPr marL="519113" indent="-519113"/>
            <a:r>
              <a:rPr lang="en-US" b="1" dirty="0"/>
              <a:t>	Scottsdale, AZ 85251</a:t>
            </a:r>
          </a:p>
          <a:p>
            <a:pPr marL="519113" indent="-519113"/>
            <a:endParaRPr lang="en-US" dirty="0"/>
          </a:p>
          <a:p>
            <a:r>
              <a:rPr lang="en-US" dirty="0"/>
              <a:t>Event:</a:t>
            </a:r>
            <a:br>
              <a:rPr lang="en-US" dirty="0"/>
            </a:br>
            <a:r>
              <a:rPr lang="en-US" dirty="0"/>
              <a:t>Exhibiting Company Name ____________________________</a:t>
            </a:r>
          </a:p>
          <a:p>
            <a:r>
              <a:rPr lang="en-US" dirty="0"/>
              <a:t>Onsite Exhibitor’s Cell Number _________________________</a:t>
            </a:r>
            <a:br>
              <a:rPr lang="en-US" dirty="0"/>
            </a:br>
            <a:r>
              <a:rPr lang="en-US" dirty="0"/>
              <a:t>Booth #: ___________  </a:t>
            </a:r>
          </a:p>
          <a:p>
            <a:r>
              <a:rPr lang="en-US" dirty="0"/>
              <a:t>Piece #: __________ of _________ pieces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761999"/>
            <a:ext cx="5943600" cy="295465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519113" indent="-519113"/>
            <a:r>
              <a:rPr lang="en-US" sz="2400" b="1" dirty="0"/>
              <a:t>To:  The Scott Resort &amp; Spa</a:t>
            </a:r>
            <a:br>
              <a:rPr lang="en-US" sz="2400" b="1" dirty="0"/>
            </a:br>
            <a:r>
              <a:rPr lang="en-US" b="1" dirty="0"/>
              <a:t>4925 North Scottsdale Road </a:t>
            </a:r>
          </a:p>
          <a:p>
            <a:pPr marL="519113" indent="-519113"/>
            <a:r>
              <a:rPr lang="en-US" b="1" dirty="0"/>
              <a:t>	Scottsdale, AZ 85251</a:t>
            </a:r>
          </a:p>
          <a:p>
            <a:pPr marL="519113" indent="-519113"/>
            <a:endParaRPr lang="en-US" dirty="0"/>
          </a:p>
          <a:p>
            <a:r>
              <a:rPr lang="en-US" dirty="0"/>
              <a:t>Event:</a:t>
            </a:r>
            <a:br>
              <a:rPr lang="en-US" dirty="0"/>
            </a:br>
            <a:r>
              <a:rPr lang="en-US" dirty="0"/>
              <a:t>Exhibiting Company Name ____________________________</a:t>
            </a:r>
          </a:p>
          <a:p>
            <a:r>
              <a:rPr lang="en-US" dirty="0"/>
              <a:t>Onsite Exhibitor’s Cell Number _________________________</a:t>
            </a:r>
            <a:br>
              <a:rPr lang="en-US" dirty="0"/>
            </a:br>
            <a:r>
              <a:rPr lang="en-US" dirty="0"/>
              <a:t>Booth #: ___________  </a:t>
            </a:r>
          </a:p>
          <a:p>
            <a:r>
              <a:rPr lang="en-US" dirty="0"/>
              <a:t>Piece #: __________ of _________ pieces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6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UnitedHealth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Ronning, Luanne</dc:creator>
  <cp:lastModifiedBy>Ira Kasimati</cp:lastModifiedBy>
  <cp:revision>7</cp:revision>
  <dcterms:created xsi:type="dcterms:W3CDTF">2019-03-23T13:42:03Z</dcterms:created>
  <dcterms:modified xsi:type="dcterms:W3CDTF">2024-09-12T16:41:18Z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20f21ee-9bdc-4991-8abe-58f53448e302_Enabled">
    <vt:lpwstr>true</vt:lpwstr>
  </property>
  <property fmtid="{D5CDD505-2E9C-101B-9397-08002B2CF9AE}" pid="3" name="MSIP_Label_320f21ee-9bdc-4991-8abe-58f53448e302_SetDate">
    <vt:lpwstr>2023-01-25T20:21:55Z</vt:lpwstr>
  </property>
  <property fmtid="{D5CDD505-2E9C-101B-9397-08002B2CF9AE}" pid="4" name="MSIP_Label_320f21ee-9bdc-4991-8abe-58f53448e302_Method">
    <vt:lpwstr>Privileged</vt:lpwstr>
  </property>
  <property fmtid="{D5CDD505-2E9C-101B-9397-08002B2CF9AE}" pid="5" name="MSIP_Label_320f21ee-9bdc-4991-8abe-58f53448e302_Name">
    <vt:lpwstr>External Label</vt:lpwstr>
  </property>
  <property fmtid="{D5CDD505-2E9C-101B-9397-08002B2CF9AE}" pid="6" name="MSIP_Label_320f21ee-9bdc-4991-8abe-58f53448e302_SiteId">
    <vt:lpwstr>db05faca-c82a-4b9d-b9c5-0f64b6755421</vt:lpwstr>
  </property>
  <property fmtid="{D5CDD505-2E9C-101B-9397-08002B2CF9AE}" pid="7" name="MSIP_Label_320f21ee-9bdc-4991-8abe-58f53448e302_ActionId">
    <vt:lpwstr>d257e018-7275-46f3-bc3f-bf011ba53fa6</vt:lpwstr>
  </property>
  <property fmtid="{D5CDD505-2E9C-101B-9397-08002B2CF9AE}" pid="8" name="MSIP_Label_320f21ee-9bdc-4991-8abe-58f53448e302_ContentBits">
    <vt:lpwstr>0</vt:lpwstr>
  </property>
</Properties>
</file>