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 showGuides="1">
      <p:cViewPr varScale="1">
        <p:scale>
          <a:sx n="53" d="100"/>
          <a:sy n="53" d="100"/>
        </p:scale>
        <p:origin x="19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48C88E1-0C82-7446-9AD2-C24CA15806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18410E8-9AD0-0846-B781-99DE5E2E32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2EC1A3-BBD8-034D-92CB-CA5281DC10C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550172" y="5802489"/>
            <a:ext cx="1121379" cy="60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84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6C643-4032-504A-A8B9-C59005D26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96F0B8-A2B2-B54D-A69E-D3CF2D92E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B62F4-BBE9-9249-B69F-18627B0DB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B344F-F2E1-C64E-9F14-BEC6BB02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9621D5-5B11-4440-B249-5ED5CF85C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FCFF4-8628-9F45-9970-135CED45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75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4D5AA-5ECD-164A-8442-331A9BA4A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4739B-60E5-A04B-9D60-AFC73F048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40FB3-238C-0B42-90C5-258949441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2B840-9E05-4743-830A-F7F9A94B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F9DF7-3450-7447-B355-93F77263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10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18D11E-522A-1C49-BB51-C7CFA086C1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F07DF-A60D-D540-BF0D-2ECF63A42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A7414-D851-E04F-91CF-EA86F13E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1D56F-6E8B-3E42-A41D-19171D10A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56B71-CBAA-A448-99BA-42F611AFB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2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9EBF25-D4D3-404F-8993-DD38CB1CCF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BD03F6-BF54-224B-81E1-DD8C8BBAE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857" y="2256312"/>
            <a:ext cx="4310743" cy="1648032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202D86-8FC7-9644-A949-922874112581}"/>
              </a:ext>
            </a:extLst>
          </p:cNvPr>
          <p:cNvSpPr txBox="1"/>
          <p:nvPr userDrawn="1"/>
        </p:nvSpPr>
        <p:spPr>
          <a:xfrm>
            <a:off x="475013" y="2256312"/>
            <a:ext cx="5320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E26F82-DD21-C642-A698-B8D0B1C27A2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0172" y="5802489"/>
            <a:ext cx="1121379" cy="60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7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2634-32C1-AF44-BB73-59877C4B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F401C-51C7-2A4B-AC81-E3F00C89B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73D7F-04B2-3D4E-BB19-3773DC3C9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93FE8-AF2F-4340-B690-EA42E34F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9B050-7560-8046-BF01-88143BF1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4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8E4F2-6E25-DB45-A5F1-17D458BF8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A8520-31CD-3F43-AAC2-7F00B67F1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703E-9C91-154C-A287-7262411BC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A8D61-D803-304C-950C-3849FA81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8D81D-CE43-9044-88A4-D752C588A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5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2C2FE-0CEE-5342-A8F2-DA086E423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3A9BC-9138-FB40-9ABD-46CF9F80E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93665-546C-9A4E-820F-1ACB6DE13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54E5D-C55C-EB46-9730-82B958CE9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8A0B7-4D11-9E4E-9B8F-11EE48854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1058C-E4DE-484D-97A7-D44143BC7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2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7005C-AE23-3E42-A7B9-E9BF7D141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734C4-2899-8F49-B880-006A762C5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CC3E0-308C-AF4A-A8B3-FFC80E6D4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AF46DD-BCF6-8B4C-8977-836186C7D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5EC58-C0FE-AA4B-8991-348F6D061F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98321-7ABE-FA49-8BFD-04A4DAE98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8FFF9E-DB78-364F-8241-5F0ACB1E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423F5-ECF1-D84F-9BBB-A20809765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3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9968-0F2F-CA41-80A9-13B3507AF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660DBA-2E57-074E-A460-AAC19548D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1F260-F5FB-7D45-8F80-CB04742E2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E606F6-39B1-B844-B753-45378786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6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1C5B2C-E952-7A48-9E0B-D7487004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9437FF-95C9-9043-A76B-18A8491E4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72636-0149-B14C-80ED-D20BD596E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2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9CB-7705-0C4A-95B8-30A67638F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559D1-4FDE-ED49-9A6E-4AE868C56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F568BF-DEC8-2C42-B947-1006280AE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7E690-6BAF-D04C-984F-6A86F1C34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A18C0-727C-9B47-BF22-893C2A8DD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29942-D5F0-F542-85D0-1841DE46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7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D4F2E4-843C-9F48-A2D1-6CDEACA7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4FE9E-3BB7-6147-8430-BB53055DB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0377-16AC-FB45-BA93-1D7A4D8DC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F81F2-1255-F64A-B862-320BE958303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751AD-3064-744E-AACE-C1EC38F5D0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2770C-5E49-BF47-B86E-24AD055D1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F5F69-496A-3245-B446-F1F6011FF16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1561593418,&quot;Placement&quot;:&quot;Footer&quot;,&quot;Top&quot;:521.10614,&quot;Left&quot;:0.0,&quot;SlideWidth&quot;:960,&quot;SlideHeight&quot;:540}">
            <a:extLst>
              <a:ext uri="{FF2B5EF4-FFF2-40B4-BE49-F238E27FC236}">
                <a16:creationId xmlns:a16="http://schemas.microsoft.com/office/drawing/2014/main" id="{C04060FB-164E-4C62-B32F-935D45ECFA77}"/>
              </a:ext>
            </a:extLst>
          </p:cNvPr>
          <p:cNvSpPr txBox="1"/>
          <p:nvPr userDrawn="1"/>
        </p:nvSpPr>
        <p:spPr>
          <a:xfrm>
            <a:off x="0" y="661804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15999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41C5-3375-5B49-A43B-E282FA079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531" y="2583873"/>
            <a:ext cx="5953721" cy="1690254"/>
          </a:xfrm>
        </p:spPr>
        <p:txBody>
          <a:bodyPr>
            <a:normAutofit/>
          </a:bodyPr>
          <a:lstStyle/>
          <a:p>
            <a:r>
              <a:rPr lang="en-US" sz="2800" b="1" dirty="0"/>
              <a:t>Add company name here</a:t>
            </a:r>
            <a:br>
              <a:rPr lang="en-US" sz="2800" b="1" dirty="0"/>
            </a:br>
            <a:r>
              <a:rPr lang="en-US" sz="2800" b="1" dirty="0"/>
              <a:t>Add contact information here </a:t>
            </a:r>
            <a:br>
              <a:rPr lang="en-US" sz="3600" b="1" dirty="0"/>
            </a:br>
            <a:endParaRPr lang="en-US" sz="3600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7E958C-D53F-A946-B97F-60161476CFCC}"/>
              </a:ext>
            </a:extLst>
          </p:cNvPr>
          <p:cNvCxnSpPr/>
          <p:nvPr/>
        </p:nvCxnSpPr>
        <p:spPr>
          <a:xfrm>
            <a:off x="443345" y="2355273"/>
            <a:ext cx="514003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62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8631-EC51-7E44-AD3D-44130214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9F428-1C89-F94B-A638-0580E5D59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9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8631-EC51-7E44-AD3D-44130214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9F428-1C89-F94B-A638-0580E5D59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1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8631-EC51-7E44-AD3D-44130214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9F428-1C89-F94B-A638-0580E5D59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31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22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Add company name here Add contact information here  </vt:lpstr>
      <vt:lpstr>Content Slide #1</vt:lpstr>
      <vt:lpstr>Content Slide #2</vt:lpstr>
      <vt:lpstr>Content Slide #3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Lippold, Jacob</dc:creator>
  <cp:lastModifiedBy>Guiliana, Olivia</cp:lastModifiedBy>
  <cp:revision>5</cp:revision>
  <dcterms:created xsi:type="dcterms:W3CDTF">2021-02-24T18:01:37Z</dcterms:created>
  <dcterms:modified xsi:type="dcterms:W3CDTF">2021-07-12T15:02:37Z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2021-07-08T02:32:04Z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3575b0a3-6507-439a-9e25-fba147dcaacf</vt:lpwstr>
  </property>
  <property fmtid="{D5CDD505-2E9C-101B-9397-08002B2CF9AE}" pid="8" name="MSIP_Label_2bbab825-a111-45e4-86a1-18cee0005896_ContentBits">
    <vt:lpwstr>2</vt:lpwstr>
  </property>
</Properties>
</file>