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1_447C25F9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768DB84-57FB-A7BF-CBE8-688D73D95CC2}" name="Youssef, Anthony" initials="AY" userId="S::Anthony.Youssef@informa.com::28192169-1fa9-4bbb-9c29-d2edf25700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/>
  </p:normalViewPr>
  <p:slideViewPr>
    <p:cSldViewPr snapToGrid="0">
      <p:cViewPr varScale="1">
        <p:scale>
          <a:sx n="61" d="100"/>
          <a:sy n="61" d="100"/>
        </p:scale>
        <p:origin x="6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omments/modernComment_101_447C25F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5005AAC-252D-48F7-96BE-68885F89319D}" authorId="{6768DB84-57FB-A7BF-CBE8-688D73D95CC2}" created="2024-08-30T17:55:29.21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48986873" sldId="257"/>
      <ac:spMk id="16" creationId="{2AA0BD4E-B08B-3785-CBA0-EA12F6DAFC97}"/>
      <ac:txMk cp="0" len="5">
        <ac:context len="38" hash="2745686608"/>
      </ac:txMk>
    </ac:txMkLst>
    <p188:pos x="1238493" y="286081"/>
    <p188:txBody>
      <a:bodyPr/>
      <a:lstStyle/>
      <a:p>
        <a:r>
          <a:rPr lang="en-US"/>
          <a:t>Add Session Code Here (Ex. WS101 or TS101)</a:t>
        </a:r>
      </a:p>
    </p188:txBody>
  </p188:cm>
  <p188:cm id="{12EEA942-9439-4F80-8350-53BB77022145}" authorId="{6768DB84-57FB-A7BF-CBE8-688D73D95CC2}" created="2024-08-30T17:55:53.04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148986873" sldId="257"/>
      <ac:spMk id="16" creationId="{2AA0BD4E-B08B-3785-CBA0-EA12F6DAFC97}"/>
      <ac:txMk cp="6" len="31">
        <ac:context len="38" hash="2745686608"/>
      </ac:txMk>
    </ac:txMkLst>
    <p188:pos x="6094973" y="712801"/>
    <p188:txBody>
      <a:bodyPr/>
      <a:lstStyle/>
      <a:p>
        <a:r>
          <a:rPr lang="en-US"/>
          <a:t>Add your session title and subtitle (if applicable here)</a:t>
        </a:r>
      </a:p>
    </p188:txBody>
  </p188:cm>
  <p188:cm id="{CD1FFAE5-E58A-4465-BA7D-73878A0E1AD8}" authorId="{6768DB84-57FB-A7BF-CBE8-688D73D95CC2}" created="2024-08-30T17:56:16.00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148986873" sldId="257"/>
      <ac:spMk id="3" creationId="{FD36D52F-8642-9529-950B-2B0839F7F030}"/>
    </ac:deMkLst>
    <p188:txBody>
      <a:bodyPr/>
      <a:lstStyle/>
      <a:p>
        <a:r>
          <a:rPr lang="en-US"/>
          <a:t>List all the speakers for your session, their title and organization. Delete any additional placeholder text.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D2A83-137B-485B-3F8E-817871E7E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237CF6-1B5D-355E-EFD0-AF1C594A92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B6DA1B-CDFF-00EA-C532-FEE82930C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3F638-12D5-0EE6-EC73-BC9F10E8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FAD017-F503-F144-1DE7-81EE0A55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01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2C0EC-E01C-F9E5-5F3A-46E002F8C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F556F-F94D-F474-0FDF-473618D7E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B2514-8B6F-DB1F-FE73-704CC418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494A2-037B-B7BB-9084-94B38C9AE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252917-D231-609F-D840-F76D1B7F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2B0F2A-12FD-A58E-E53E-15D9A0A7B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CCC1ED-22D2-4359-EE71-73967E687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FCFD5-9DEA-9D53-094A-92FCA89D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5556C-9B61-F7F7-6A0C-390E0D407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C41F1-8E08-50B7-A4EA-AA407117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5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5279F-4861-F69C-2242-84641B0E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E5134-9D68-89E9-8E67-37E790B65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1A60-E22C-ED32-2E3E-95AE9C8F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27A47-DEC5-32D7-30F3-36D14202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0AA3D-7328-8F9F-4A4B-264673A6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6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D7E8-DE51-0329-6041-2E661D381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735CF-FF5D-CACE-6621-945E6E51C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2D914-0367-2D24-C7B6-FB5B39F50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0CC2E-696B-6D6B-19CF-A0B78B1F2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0E379-C1A2-F311-1A2B-4C89A9A4C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0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99DC8-DE77-4E51-B4FF-C92B3238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A83D-2684-844D-229A-7165B4C3FE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8E4A6F-B0FB-7E0F-B36A-44862DA45E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BB429-C95E-0993-5393-E007EAC5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0B9B4-BCF4-E31F-4834-3EB279487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61D0F-730B-E6B4-CEE0-F4B198DC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4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1C35A-5763-07AC-49A9-1C6C0161E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CBFD2-CBCB-6135-BAFE-B8DEBE110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2BF81B-B6FC-5D56-AAF1-E50427231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49C64-3F0E-B6A3-5321-701C3ED89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248027-4C2A-5930-226A-1BB4FF133C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9E9A62-A391-C3B3-8016-CBB296F46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AFCC4F-B0E4-0E0D-8BCC-02EE27A1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16EDA4-C658-F5B8-672F-B37CA457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0A6FD-EE58-A491-2299-B1327B2F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B5085A-FEF7-141C-CCF5-9526425E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279060-E104-FBB6-6D1D-42EF5386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D2805-F7C7-CC50-51C9-214431AA5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6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66219-099C-986C-C8C8-52700CD30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8602C1-45C8-9334-2500-69653CA2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49AD53-A24E-BF66-37DD-5232BB71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9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023E-12FA-783F-269F-C3A681F4E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00D6F-58D0-AECE-FEDF-615AD57B1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3C68BB-561F-2BEE-FC11-13782EF35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94B90-753C-7CB8-8C80-366C1A1F9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643C2-0026-1AAE-668B-A416C1AD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1DC292-ACE5-F364-75CB-CAFC0D67C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7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430B-742B-CF1C-6038-DF7C2FD6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FC4055-7571-3C2D-7AEA-AD2725D33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F3EE3C-B82B-A3F8-4FA5-8BEDCDF4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698D6-E2FB-84B5-8879-86EA4AEA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24483-8705-D4E7-DF55-EDB4ECD30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06FFC-0C21-D3DF-2C34-6046EE27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7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0A65D0-FA7F-FD5D-238F-DFF878E99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8C3D8D-5ABA-8DEB-FE91-B62A52006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1CA60-B309-29AD-7CCE-0A96471EE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6E0F5-F44C-7D48-8B0D-4C68CF78494D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C719C-086E-063E-653C-02F125C2F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5EAAF-CC44-BCAC-0596-175C84B79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0ACBE-C2F2-F944-820B-86CE3099FB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3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1_447C25F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3DE0B6-90CD-3F91-D29D-9CC46FAD3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88D2125-DCEF-FA63-DD3B-D3FE69212B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AA0BD4E-B08B-3785-CBA0-EA12F6DAFC97}"/>
              </a:ext>
            </a:extLst>
          </p:cNvPr>
          <p:cNvSpPr txBox="1"/>
          <p:nvPr/>
        </p:nvSpPr>
        <p:spPr>
          <a:xfrm>
            <a:off x="2053347" y="353999"/>
            <a:ext cx="8316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XX123</a:t>
            </a:r>
          </a:p>
          <a:p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SESSION TITLE: SESSION SUBTITLE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36D52F-8642-9529-950B-2B0839F7F030}"/>
              </a:ext>
            </a:extLst>
          </p:cNvPr>
          <p:cNvSpPr txBox="1"/>
          <p:nvPr/>
        </p:nvSpPr>
        <p:spPr>
          <a:xfrm>
            <a:off x="2053347" y="2712780"/>
            <a:ext cx="404265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9FF3E3-62D0-2F83-0E0B-F5D1C16C7A82}"/>
              </a:ext>
            </a:extLst>
          </p:cNvPr>
          <p:cNvSpPr txBox="1"/>
          <p:nvPr/>
        </p:nvSpPr>
        <p:spPr>
          <a:xfrm>
            <a:off x="6096000" y="2712779"/>
            <a:ext cx="480568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Speaker Full Name</a:t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Organization </a:t>
            </a:r>
          </a:p>
        </p:txBody>
      </p:sp>
    </p:spTree>
    <p:extLst>
      <p:ext uri="{BB962C8B-B14F-4D97-AF65-F5344CB8AC3E}">
        <p14:creationId xmlns:p14="http://schemas.microsoft.com/office/powerpoint/2010/main" val="11489868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24C70-ED02-2D60-D4EB-E41B8165FB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7551D4CB-08C7-BC0B-2F0D-0837E60857E8}"/>
              </a:ext>
            </a:extLst>
          </p:cNvPr>
          <p:cNvSpPr txBox="1"/>
          <p:nvPr/>
        </p:nvSpPr>
        <p:spPr>
          <a:xfrm>
            <a:off x="6095999" y="1841156"/>
            <a:ext cx="5766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876F285-27F7-B724-9CE0-F80772680DF8}"/>
              </a:ext>
            </a:extLst>
          </p:cNvPr>
          <p:cNvSpPr txBox="1"/>
          <p:nvPr/>
        </p:nvSpPr>
        <p:spPr>
          <a:xfrm>
            <a:off x="6096000" y="2656703"/>
            <a:ext cx="5741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COPY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4DCA224-B521-3584-18CB-C6C04DA93B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282615" cy="690897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CE36A48-34EF-C326-92D5-0577C9898CEE}"/>
              </a:ext>
            </a:extLst>
          </p:cNvPr>
          <p:cNvSpPr txBox="1"/>
          <p:nvPr/>
        </p:nvSpPr>
        <p:spPr>
          <a:xfrm>
            <a:off x="2524898" y="1280486"/>
            <a:ext cx="7142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chemeClr val="bg2">
                    <a:lumMod val="2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COLLECTING CON ED CERTIFICATES?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6138D-AD4D-61F6-0E8E-1322EC06A015}"/>
              </a:ext>
            </a:extLst>
          </p:cNvPr>
          <p:cNvSpPr txBox="1"/>
          <p:nvPr/>
        </p:nvSpPr>
        <p:spPr>
          <a:xfrm>
            <a:off x="2524898" y="1916057"/>
            <a:ext cx="66800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CA" sz="1800" dirty="0">
                <a:solidFill>
                  <a:schemeClr val="bg2">
                    <a:lumMod val="2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hope you enjoyed this session! To receive your CE certificate:</a:t>
            </a:r>
            <a:br>
              <a:rPr lang="en-CA" sz="1800" dirty="0">
                <a:solidFill>
                  <a:schemeClr val="bg2">
                    <a:lumMod val="2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CA" sz="1800" b="1" dirty="0">
              <a:solidFill>
                <a:schemeClr val="bg2">
                  <a:lumMod val="25000"/>
                </a:schemeClr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CA" sz="1800" b="1" dirty="0">
                <a:solidFill>
                  <a:schemeClr val="bg2">
                    <a:lumMod val="25000"/>
                  </a:schemeClr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MAKE SURE YOUR BADGE IS SCANNED AT THE DOOR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CA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CHECK YOUR EMAIL FOR A POST-SESSION SURVEY LINK 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CA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COMPLETE THE SURVEY</a:t>
            </a:r>
          </a:p>
          <a:p>
            <a:pPr marL="342900" indent="-342900" algn="l">
              <a:lnSpc>
                <a:spcPct val="150000"/>
              </a:lnSpc>
              <a:buFont typeface="+mj-lt"/>
              <a:buAutoNum type="arabicPeriod"/>
            </a:pPr>
            <a:r>
              <a:rPr lang="en-CA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DOWNLOAD YOUR CERTIFICATE </a:t>
            </a:r>
            <a:endParaRPr lang="en-CA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>
              <a:solidFill>
                <a:schemeClr val="bg2">
                  <a:lumMod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Haven’t received your post-session survey or certificate? </a:t>
            </a: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Email </a:t>
            </a:r>
            <a:r>
              <a:rPr lang="en-CA" b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tbs@informa.com</a:t>
            </a:r>
            <a:r>
              <a:rPr lang="en-CA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623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BS 2024 Title and End Slide Template.potx" id="{BECAD5FF-2B4E-47BD-80E0-F66FE4E5DFE2}" vid="{01E339BA-0D48-4555-9C20-82415F50EBD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67DAB0718AC14A915EF615F63D1DCB" ma:contentTypeVersion="18" ma:contentTypeDescription="Create a new document." ma:contentTypeScope="" ma:versionID="444340895670c4cd1d7b807e8a866e1d">
  <xsd:schema xmlns:xsd="http://www.w3.org/2001/XMLSchema" xmlns:xs="http://www.w3.org/2001/XMLSchema" xmlns:p="http://schemas.microsoft.com/office/2006/metadata/properties" xmlns:ns3="0e59673e-c55b-49c7-beb8-14e8fed74737" xmlns:ns4="aacdddce-3fc5-4395-848b-1a230a025617" targetNamespace="http://schemas.microsoft.com/office/2006/metadata/properties" ma:root="true" ma:fieldsID="1146f6ffa8134e35307af3c8789e67a5" ns3:_="" ns4:_="">
    <xsd:import namespace="0e59673e-c55b-49c7-beb8-14e8fed74737"/>
    <xsd:import namespace="aacdddce-3fc5-4395-848b-1a230a0256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59673e-c55b-49c7-beb8-14e8fed747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dddce-3fc5-4395-848b-1a230a02561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e59673e-c55b-49c7-beb8-14e8fed74737" xsi:nil="true"/>
  </documentManagement>
</p:properties>
</file>

<file path=customXml/itemProps1.xml><?xml version="1.0" encoding="utf-8"?>
<ds:datastoreItem xmlns:ds="http://schemas.openxmlformats.org/officeDocument/2006/customXml" ds:itemID="{2B64F5C5-87A0-432A-AEB3-2835FF4832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59673e-c55b-49c7-beb8-14e8fed74737"/>
    <ds:schemaRef ds:uri="aacdddce-3fc5-4395-848b-1a230a025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4F72C2-06AD-48F6-A4EB-F1EC67DC54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8A7B1F-0D37-4F5A-8A29-80C4277644E6}">
  <ds:schemaRefs>
    <ds:schemaRef ds:uri="0e59673e-c55b-49c7-beb8-14e8fed74737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aacdddce-3fc5-4395-848b-1a230a02561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TBS 2024 Title and End Slide Template</Template>
  <TotalTime>0</TotalTime>
  <Words>101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Anderson, Kacey</dc:creator>
  <cp:lastModifiedBy>Anderson, Kacey</cp:lastModifiedBy>
  <cp:revision>1</cp:revision>
  <dcterms:created xsi:type="dcterms:W3CDTF">2024-09-05T20:35:37Z</dcterms:created>
  <dcterms:modified xsi:type="dcterms:W3CDTF">2024-09-05T20:36:31Z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969209-987a-410d-ac15-d40f31778c48_Enabled">
    <vt:lpwstr>true</vt:lpwstr>
  </property>
  <property fmtid="{D5CDD505-2E9C-101B-9397-08002B2CF9AE}" pid="3" name="MSIP_Label_57969209-987a-410d-ac15-d40f31778c48_SetDate">
    <vt:lpwstr>2024-08-30T16:54:50Z</vt:lpwstr>
  </property>
  <property fmtid="{D5CDD505-2E9C-101B-9397-08002B2CF9AE}" pid="4" name="MSIP_Label_57969209-987a-410d-ac15-d40f31778c48_Method">
    <vt:lpwstr>Privileged</vt:lpwstr>
  </property>
  <property fmtid="{D5CDD505-2E9C-101B-9397-08002B2CF9AE}" pid="5" name="MSIP_Label_57969209-987a-410d-ac15-d40f31778c48_Name">
    <vt:lpwstr>57969209-987a-410d-ac15-d40f31778c48</vt:lpwstr>
  </property>
  <property fmtid="{D5CDD505-2E9C-101B-9397-08002B2CF9AE}" pid="6" name="MSIP_Label_57969209-987a-410d-ac15-d40f31778c48_SiteId">
    <vt:lpwstr>2567d566-604c-408a-8a60-55d0dc9d9d6b</vt:lpwstr>
  </property>
  <property fmtid="{D5CDD505-2E9C-101B-9397-08002B2CF9AE}" pid="7" name="MSIP_Label_57969209-987a-410d-ac15-d40f31778c48_ActionId">
    <vt:lpwstr>398bcc84-38c7-4233-808a-b81a34bfd810</vt:lpwstr>
  </property>
  <property fmtid="{D5CDD505-2E9C-101B-9397-08002B2CF9AE}" pid="8" name="MSIP_Label_57969209-987a-410d-ac15-d40f31778c48_ContentBits">
    <vt:lpwstr>0</vt:lpwstr>
  </property>
  <property fmtid="{D5CDD505-2E9C-101B-9397-08002B2CF9AE}" pid="9" name="ContentTypeId">
    <vt:lpwstr>0x0101002867DAB0718AC14A915EF615F63D1DCB</vt:lpwstr>
  </property>
</Properties>
</file>