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modernComment_101_447C25F9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258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68DB84-57FB-A7BF-CBE8-688D73D95CC2}" name="Youssef, Anthony" initials="AY" userId="S::Anthony.Youssef@informa.com::28192169-1fa9-4bbb-9c29-d2edf2570001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2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728" autoAdjust="0"/>
    <p:restoredTop sz="96327"/>
  </p:normalViewPr>
  <p:slideViewPr>
    <p:cSldViewPr snapToGrid="0">
      <p:cViewPr varScale="1">
        <p:scale>
          <a:sx n="63" d="100"/>
          <a:sy n="63" d="100"/>
        </p:scale>
        <p:origin x="108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enko, Nataliya" userId="1814cf89-4411-4528-88c1-94007f551a93" providerId="ADAL" clId="{464DAF74-1CE9-470A-8F49-9CD6B63FCC89}"/>
    <pc:docChg chg="delSld">
      <pc:chgData name="Antonenko, Nataliya" userId="1814cf89-4411-4528-88c1-94007f551a93" providerId="ADAL" clId="{464DAF74-1CE9-470A-8F49-9CD6B63FCC89}" dt="2026-06-25T19:05:36.207" v="0" actId="2696"/>
      <pc:docMkLst>
        <pc:docMk/>
      </pc:docMkLst>
      <pc:sldChg chg="del">
        <pc:chgData name="Antonenko, Nataliya" userId="1814cf89-4411-4528-88c1-94007f551a93" providerId="ADAL" clId="{464DAF74-1CE9-470A-8F49-9CD6B63FCC89}" dt="2026-06-25T19:05:36.207" v="0" actId="2696"/>
        <pc:sldMkLst>
          <pc:docMk/>
          <pc:sldMk cId="3948057612" sldId="259"/>
        </pc:sldMkLst>
      </pc:sldChg>
    </pc:docChg>
  </pc:docChgLst>
</pc:chgInfo>
</file>

<file path=ppt/comments/modernComment_101_447C25F9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5005AAC-252D-48F7-96BE-68885F89319D}" authorId="{6768DB84-57FB-A7BF-CBE8-688D73D95CC2}" created="2024-08-30T17:55:29.21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148986873" sldId="257"/>
      <ac:spMk id="16" creationId="{2AA0BD4E-B08B-3785-CBA0-EA12F6DAFC97}"/>
      <ac:txMk cp="0" len="1">
        <ac:context len="68" hash="3211527027"/>
      </ac:txMk>
    </ac:txMkLst>
    <p188:pos x="1238493" y="286081"/>
    <p188:txBody>
      <a:bodyPr/>
      <a:lstStyle/>
      <a:p>
        <a:r>
          <a:rPr lang="en-US"/>
          <a:t>Add Session Code Here (Ex. WS101 or TS101)</a:t>
        </a:r>
      </a:p>
    </p188:txBody>
  </p188:cm>
  <p188:cm id="{12EEA942-9439-4F80-8350-53BB77022145}" authorId="{6768DB84-57FB-A7BF-CBE8-688D73D95CC2}" created="2024-08-30T17:55:53.044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148986873" sldId="257"/>
      <ac:spMk id="16" creationId="{2AA0BD4E-B08B-3785-CBA0-EA12F6DAFC97}"/>
      <ac:txMk cp="6">
        <ac:context len="68" hash="3211527027"/>
      </ac:txMk>
    </ac:txMkLst>
    <p188:pos x="6094973" y="712801"/>
    <p188:txBody>
      <a:bodyPr/>
      <a:lstStyle/>
      <a:p>
        <a:r>
          <a:rPr lang="en-US"/>
          <a:t>Add your session title and subtitle (if applicable here)</a:t>
        </a:r>
      </a:p>
    </p188:txBody>
  </p188:cm>
  <p188:cm id="{CD1FFAE5-E58A-4465-BA7D-73878A0E1AD8}" authorId="{6768DB84-57FB-A7BF-CBE8-688D73D95CC2}" created="2024-08-30T17:56:16.002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148986873" sldId="257"/>
      <ac:spMk id="3" creationId="{FD36D52F-8642-9529-950B-2B0839F7F030}"/>
    </ac:deMkLst>
    <p188:txBody>
      <a:bodyPr/>
      <a:lstStyle/>
      <a:p>
        <a:r>
          <a:rPr lang="en-US"/>
          <a:t>List all the speakers for your session, their title and organization. Delete any additional placeholder text.</a:t>
        </a:r>
      </a:p>
    </p188:txBody>
  </p188:cm>
</p188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D2A83-137B-485B-3F8E-817871E7EF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237CF6-1B5D-355E-EFD0-AF1C594A92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B6DA1B-CDFF-00EA-C532-FEE82930CE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3F638-12D5-0EE6-EC73-BC9F10E82B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FAD017-F503-F144-1DE7-81EE0A55F7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013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C5279F-4861-F69C-2242-84641B0E2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E5134-9D68-89E9-8E67-37E790B653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571A60-E22C-ED32-2E3E-95AE9C8FD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927A47-DEC5-32D7-30F3-36D14202F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A80AA3D-7328-8F9F-4A4B-264673A67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614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5D7E8-DE51-0329-6041-2E661D381E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3735CF-FF5D-CACE-6621-945E6E51C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92D914-0367-2D24-C7B6-FB5B39F50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90CC2E-696B-6D6B-19CF-A0B78B1F2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0E379-C1A2-F311-1A2B-4C89A9A4C5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001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99DC8-DE77-4E51-B4FF-C92B3238D2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9A83D-2684-844D-229A-7165B4C3F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78E4A6F-B0FB-7E0F-B36A-44862DA45E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FBB429-C95E-0993-5393-E007EAC5C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20B9B4-BCF4-E31F-4834-3EB279487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E61D0F-730B-E6B4-CEE0-F4B198DC9A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7488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1C35A-5763-07AC-49A9-1C6C0161E2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5CBFD2-CBCB-6135-BAFE-B8DEBE110B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42BF81B-B6FC-5D56-AAF1-E50427231D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B49C64-3F0E-B6A3-5321-701C3ED89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5248027-4C2A-5930-226A-1BB4FF133C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9E9A62-A391-C3B3-8016-CBB296F46E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AFCC4F-B0E4-0E0D-8BCC-02EE27A10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16EDA4-C658-F5B8-672F-B37CA4573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3598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D0A6FD-EE58-A491-2299-B1327B2F6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BB5085A-FEF7-141C-CCF5-9526425ED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279060-E104-FBB6-6D1D-42EF53861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5D2805-F7C7-CC50-51C9-214431AA5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063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66219-099C-986C-C8C8-52700CD30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8602C1-45C8-9334-2500-69653CA21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49AD53-A24E-BF66-37DD-5232BB717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9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8023E-12FA-783F-269F-C3A681F4E0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D00D6F-58D0-AECE-FEDF-615AD57B1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3C68BB-561F-2BEE-FC11-13782EF357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194B90-753C-7CB8-8C80-366C1A1F9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5643C2-0026-1AAE-668B-A416C1ADC0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1DC292-ACE5-F364-75CB-CAFC0D67CB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676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FC430B-742B-CF1C-6038-DF7C2FD62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CFC4055-7571-3C2D-7AEA-AD2725D33BB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3EE3C-B82B-A3F8-4FA5-8BEDCDF43F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F698D6-E2FB-84B5-8879-86EA4AEA3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24483-8705-D4E7-DF55-EDB4ECD30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E06FFC-0C21-D3DF-2C34-6046EE27C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73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2C0EC-E01C-F9E5-5F3A-46E002F8C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AF556F-F94D-F474-0FDF-473618D7E7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4B2514-8B6F-DB1F-FE73-704CC41851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A494A2-037B-B7BB-9084-94B38C9AE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252917-D231-609F-D840-F76D1B7F2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955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A2B0F2A-12FD-A58E-E53E-15D9A0A7BF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CCC1ED-22D2-4359-EE71-73967E6871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FCFD5-9DEA-9D53-094A-92FCA89D3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E5556C-9B61-F7F7-6A0C-390E0D407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C41F1-8E08-50B7-A4EA-AA4071178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556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0A65D0-FA7F-FD5D-238F-DFF878E99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8C3D8D-5ABA-8DEB-FE91-B62A520062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81CA60-B309-29AD-7CCE-0A96471EE1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96E0F5-F44C-7D48-8B0D-4C68CF78494D}" type="datetimeFigureOut">
              <a:rPr lang="en-US" smtClean="0"/>
              <a:t>6/25/2026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C719C-086E-063E-653C-02F125C2F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5EAAF-CC44-BCAC-0596-175C84B79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10ACBE-C2F2-F944-820B-86CE3099F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7133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microsoft.com/office/2018/10/relationships/comments" Target="../comments/modernComment_101_447C25F9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3DE0B6-90CD-3F91-D29D-9CC46FAD3E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8D2125-DCEF-FA63-DD3B-D3FE69212B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AA0BD4E-B08B-3785-CBA0-EA12F6DAFC97}"/>
              </a:ext>
            </a:extLst>
          </p:cNvPr>
          <p:cNvSpPr txBox="1"/>
          <p:nvPr/>
        </p:nvSpPr>
        <p:spPr>
          <a:xfrm>
            <a:off x="2053347" y="353999"/>
            <a:ext cx="83165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WS108</a:t>
            </a:r>
          </a:p>
          <a:p>
            <a:r>
              <a:rPr lang="en-US" sz="2800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REACHING NEW HEIGHTS: A CASE STUDY ON THE ACADEMIC WOOD TOWER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36D52F-8642-9529-950B-2B0839F7F030}"/>
              </a:ext>
            </a:extLst>
          </p:cNvPr>
          <p:cNvSpPr txBox="1"/>
          <p:nvPr/>
        </p:nvSpPr>
        <p:spPr>
          <a:xfrm>
            <a:off x="2053347" y="2712780"/>
            <a:ext cx="404265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Mike Yorke</a:t>
            </a:r>
            <a:b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Owner</a:t>
            </a:r>
          </a:p>
          <a:p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Mike Yorke Consulting</a:t>
            </a:r>
          </a:p>
          <a:p>
            <a:endParaRPr lang="en-US" dirty="0">
              <a:solidFill>
                <a:srgbClr val="00224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Leland </a:t>
            </a:r>
            <a:r>
              <a:rPr lang="en-US" b="1" dirty="0" err="1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Dadson</a:t>
            </a:r>
            <a:r>
              <a:rPr lang="en-US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b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Senior Associate</a:t>
            </a:r>
          </a:p>
          <a:p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MJMA Architecture &amp; Design</a:t>
            </a:r>
          </a:p>
          <a:p>
            <a:endParaRPr lang="en-US" dirty="0">
              <a:solidFill>
                <a:srgbClr val="00224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Ryan Going</a:t>
            </a:r>
            <a:b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Manager</a:t>
            </a:r>
          </a:p>
          <a:p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Pomerleau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FF3E3-62D0-2F83-0E0B-F5D1C16C7A82}"/>
              </a:ext>
            </a:extLst>
          </p:cNvPr>
          <p:cNvSpPr txBox="1"/>
          <p:nvPr/>
        </p:nvSpPr>
        <p:spPr>
          <a:xfrm>
            <a:off x="6096000" y="2712779"/>
            <a:ext cx="480568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Kevin Key</a:t>
            </a:r>
            <a:b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Associate Principal</a:t>
            </a:r>
          </a:p>
          <a:p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Smith + Andersen</a:t>
            </a:r>
          </a:p>
          <a:p>
            <a:endParaRPr lang="en-US" dirty="0">
              <a:solidFill>
                <a:srgbClr val="00224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Simon Rayment</a:t>
            </a:r>
            <a:b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Senior Associate</a:t>
            </a:r>
          </a:p>
          <a:p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Blackwell Structural Engineers</a:t>
            </a:r>
          </a:p>
        </p:txBody>
      </p:sp>
    </p:spTree>
    <p:extLst>
      <p:ext uri="{BB962C8B-B14F-4D97-AF65-F5344CB8AC3E}">
        <p14:creationId xmlns:p14="http://schemas.microsoft.com/office/powerpoint/2010/main" val="114898687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24C70-ED02-2D60-D4EB-E41B8165F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551D4CB-08C7-BC0B-2F0D-0837E60857E8}"/>
              </a:ext>
            </a:extLst>
          </p:cNvPr>
          <p:cNvSpPr txBox="1"/>
          <p:nvPr/>
        </p:nvSpPr>
        <p:spPr>
          <a:xfrm>
            <a:off x="6095999" y="1841156"/>
            <a:ext cx="57664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76F285-27F7-B724-9CE0-F80772680DF8}"/>
              </a:ext>
            </a:extLst>
          </p:cNvPr>
          <p:cNvSpPr txBox="1"/>
          <p:nvPr/>
        </p:nvSpPr>
        <p:spPr>
          <a:xfrm>
            <a:off x="6096000" y="2656703"/>
            <a:ext cx="57417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COPY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4DCA224-B521-3584-18CB-C6C04DA93BD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282615" cy="690897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CE36A48-34EF-C326-92D5-0577C9898CEE}"/>
              </a:ext>
            </a:extLst>
          </p:cNvPr>
          <p:cNvSpPr txBox="1"/>
          <p:nvPr/>
        </p:nvSpPr>
        <p:spPr>
          <a:xfrm>
            <a:off x="2524898" y="1280486"/>
            <a:ext cx="71422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dirty="0">
                <a:solidFill>
                  <a:srgbClr val="00224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COLLECTING CON ED CERTIFICATES?</a:t>
            </a:r>
            <a:endParaRPr lang="en-US" dirty="0">
              <a:solidFill>
                <a:srgbClr val="002244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E36138D-AD4D-61F6-0E8E-1322EC06A015}"/>
              </a:ext>
            </a:extLst>
          </p:cNvPr>
          <p:cNvSpPr txBox="1"/>
          <p:nvPr/>
        </p:nvSpPr>
        <p:spPr>
          <a:xfrm>
            <a:off x="2524898" y="1916057"/>
            <a:ext cx="6680062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CA" sz="1800" dirty="0">
                <a:solidFill>
                  <a:srgbClr val="00224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We hope you enjoyed this session! To receive your CE certificate:</a:t>
            </a:r>
            <a:br>
              <a:rPr lang="en-CA" sz="1800" dirty="0">
                <a:solidFill>
                  <a:srgbClr val="00224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en-CA" sz="1800" b="1" dirty="0">
              <a:solidFill>
                <a:srgbClr val="002244"/>
              </a:solidFill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CA" sz="1800" b="1" dirty="0">
                <a:solidFill>
                  <a:srgbClr val="002244"/>
                </a:solidFill>
                <a:effectLst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MAKE SURE YOUR BADGE IS SCANNED AT THE DOOR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CA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CHECK YOUR EMAIL FOR A POST-SESSION SURVEY LINK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CA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COMPLETE THE SURVEY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/>
            </a:pPr>
            <a:r>
              <a:rPr lang="en-CA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DOWNLOAD YOUR CERTIFICATE </a:t>
            </a:r>
            <a:endParaRPr lang="en-CA" dirty="0">
              <a:solidFill>
                <a:srgbClr val="00224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en-US" dirty="0">
              <a:solidFill>
                <a:srgbClr val="002244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Haven’t received your post-session survey or certificate? </a:t>
            </a:r>
          </a:p>
          <a:p>
            <a:r>
              <a:rPr lang="en-US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Email </a:t>
            </a:r>
            <a:r>
              <a:rPr lang="en-CA" b="1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tbs@informa.com</a:t>
            </a:r>
            <a:r>
              <a:rPr lang="en-CA" dirty="0">
                <a:solidFill>
                  <a:srgbClr val="002244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62349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BS 2024 Demo Title and End Slide Template.potx" id="{7414A211-19F7-4786-B81F-69310D0BC184}" vid="{618E944A-BF72-40A0-A3B8-1E03DACD4DE1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76611c3-402e-4ec7-b016-cf87d5303eed">
      <Terms xmlns="http://schemas.microsoft.com/office/infopath/2007/PartnerControls"/>
    </lcf76f155ced4ddcb4097134ff3c332f>
    <TaxCatchAll xmlns="983b5b05-89fc-430c-924f-003853b6bf82" xsi:nil="true"/>
    <ArchiverLinkFileType xmlns="376611c3-402e-4ec7-b016-cf87d5303eed" xsi:nil="true"/>
    <IconOverlay xmlns="http://schemas.microsoft.com/sharepoint/v4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E0FC299EBA9942B2940EBA390CD51B" ma:contentTypeVersion="23" ma:contentTypeDescription="Create a new document." ma:contentTypeScope="" ma:versionID="50218745b717d55bd4b12b8fa12ee233">
  <xsd:schema xmlns:xsd="http://www.w3.org/2001/XMLSchema" xmlns:xs="http://www.w3.org/2001/XMLSchema" xmlns:p="http://schemas.microsoft.com/office/2006/metadata/properties" xmlns:ns1="http://schemas.microsoft.com/sharepoint/v3" xmlns:ns2="376611c3-402e-4ec7-b016-cf87d5303eed" xmlns:ns3="983b5b05-89fc-430c-924f-003853b6bf82" xmlns:ns4="http://schemas.microsoft.com/sharepoint/v4" targetNamespace="http://schemas.microsoft.com/office/2006/metadata/properties" ma:root="true" ma:fieldsID="e646ac11aef3c1935e750190e258fff5" ns1:_="" ns2:_="" ns3:_="" ns4:_="">
    <xsd:import namespace="http://schemas.microsoft.com/sharepoint/v3"/>
    <xsd:import namespace="376611c3-402e-4ec7-b016-cf87d5303eed"/>
    <xsd:import namespace="983b5b05-89fc-430c-924f-003853b6bf82"/>
    <xsd:import namespace="http://schemas.microsoft.com/sharepoint/v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SearchProperties" minOccurs="0"/>
                <xsd:element ref="ns2:MediaServiceObjectDetectorVersions" minOccurs="0"/>
                <xsd:element ref="ns2:ArchiverLinkFileType" minOccurs="0"/>
                <xsd:element ref="ns2:MediaServiceBillingMetadata" minOccurs="0"/>
                <xsd:element ref="ns4:IconOverlay" minOccurs="0"/>
                <xsd:element ref="ns1:_vti_ItemDeclaredRecord" minOccurs="0"/>
                <xsd:element ref="ns1:_vti_ItemHoldRecord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vti_ItemDeclaredRecord" ma:index="29" nillable="true" ma:displayName="Declared Record" ma:hidden="true" ma:internalName="_vti_ItemDeclaredRecord" ma:readOnly="true">
      <xsd:simpleType>
        <xsd:restriction base="dms:DateTime"/>
      </xsd:simpleType>
    </xsd:element>
    <xsd:element name="_vti_ItemHoldRecordStatus" ma:index="30" nillable="true" ma:displayName="Hold and Record Status" ma:decimals="0" ma:hidden="true" ma:internalName="_vti_ItemHoldRecordStatu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76611c3-402e-4ec7-b016-cf87d5303ee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dc0606b-8e5a-4aee-a68c-f4efcab0e83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ArchiverLinkFileType" ma:index="26" nillable="true" ma:displayName="ArchiverLinkFileType" ma:hidden="true" ma:internalName="ArchiverLinkFileType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3b5b05-89fc-430c-924f-003853b6bf8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60f1df-09bd-47b3-b708-e9e3cb596d52}" ma:internalName="TaxCatchAll" ma:showField="CatchAllData" ma:web="983b5b05-89fc-430c-924f-003853b6bf8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28" nillable="true" ma:displayName="IconOverlay" ma:hidden="true" ma:internalName="IconOverlay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77F4A3-09DD-4CC8-9056-B7A929C58B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FA404EC-5693-47CA-A02A-168FC1C4C0B5}">
  <ds:schemaRefs>
    <ds:schemaRef ds:uri="http://schemas.openxmlformats.org/package/2006/metadata/core-properties"/>
    <ds:schemaRef ds:uri="983b5b05-89fc-430c-924f-003853b6bf82"/>
    <ds:schemaRef ds:uri="http://purl.org/dc/elements/1.1/"/>
    <ds:schemaRef ds:uri="376611c3-402e-4ec7-b016-cf87d5303eed"/>
    <ds:schemaRef ds:uri="http://schemas.microsoft.com/sharepoint/v4"/>
    <ds:schemaRef ds:uri="http://schemas.microsoft.com/office/2006/documentManagement/types"/>
    <ds:schemaRef ds:uri="http://purl.org/dc/terms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FCE6B72-FCE8-4AE9-86C9-479BC7CE90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76611c3-402e-4ec7-b016-cf87d5303eed"/>
    <ds:schemaRef ds:uri="983b5b05-89fc-430c-924f-003853b6bf82"/>
    <ds:schemaRef ds:uri="http://schemas.microsoft.com/sharepoint/v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79</TotalTime>
  <Words>110</Words>
  <Application>Microsoft Office PowerPoint</Application>
  <PresentationFormat>Widescreen</PresentationFormat>
  <Paragraphs>26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Open Sans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Uymanova, Larisa</dc:creator>
  <cp:lastModifiedBy>Antonenko, Nataliya</cp:lastModifiedBy>
  <cp:revision>2</cp:revision>
  <dcterms:created xsi:type="dcterms:W3CDTF">2026-06-23T20:16:39Z</dcterms:created>
  <dcterms:modified xsi:type="dcterms:W3CDTF">2026-06-25T19:05:45Z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57969209-987a-410d-ac15-d40f31778c48_Enabled">
    <vt:lpwstr>true</vt:lpwstr>
  </property>
  <property fmtid="{D5CDD505-2E9C-101B-9397-08002B2CF9AE}" pid="3" name="MSIP_Label_57969209-987a-410d-ac15-d40f31778c48_SetDate">
    <vt:lpwstr>2024-08-30T16:54:50Z</vt:lpwstr>
  </property>
  <property fmtid="{D5CDD505-2E9C-101B-9397-08002B2CF9AE}" pid="4" name="MSIP_Label_57969209-987a-410d-ac15-d40f31778c48_Method">
    <vt:lpwstr>Privileged</vt:lpwstr>
  </property>
  <property fmtid="{D5CDD505-2E9C-101B-9397-08002B2CF9AE}" pid="5" name="MSIP_Label_57969209-987a-410d-ac15-d40f31778c48_Name">
    <vt:lpwstr>57969209-987a-410d-ac15-d40f31778c48</vt:lpwstr>
  </property>
  <property fmtid="{D5CDD505-2E9C-101B-9397-08002B2CF9AE}" pid="6" name="MSIP_Label_57969209-987a-410d-ac15-d40f31778c48_SiteId">
    <vt:lpwstr>2567d566-604c-408a-8a60-55d0dc9d9d6b</vt:lpwstr>
  </property>
  <property fmtid="{D5CDD505-2E9C-101B-9397-08002B2CF9AE}" pid="7" name="MSIP_Label_57969209-987a-410d-ac15-d40f31778c48_ActionId">
    <vt:lpwstr>398bcc84-38c7-4233-808a-b81a34bfd810</vt:lpwstr>
  </property>
  <property fmtid="{D5CDD505-2E9C-101B-9397-08002B2CF9AE}" pid="8" name="MSIP_Label_57969209-987a-410d-ac15-d40f31778c48_ContentBits">
    <vt:lpwstr>0</vt:lpwstr>
  </property>
  <property fmtid="{D5CDD505-2E9C-101B-9397-08002B2CF9AE}" pid="9" name="ContentTypeId">
    <vt:lpwstr>0x01010074E0FC299EBA9942B2940EBA390CD51B</vt:lpwstr>
  </property>
  <property fmtid="{D5CDD505-2E9C-101B-9397-08002B2CF9AE}" pid="10" name="MediaServiceImageTags">
    <vt:lpwstr/>
  </property>
</Properties>
</file>