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8" r:id="rId3"/>
    <p:sldId id="259" r:id="rId4"/>
    <p:sldId id="260" r:id="rId5"/>
    <p:sldId id="261" r:id="rId6"/>
    <p:sldId id="262" r:id="rId7"/>
  </p:sldIdLst>
  <p:sldSz cx="10287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70" d="100"/>
          <a:sy n="70" d="100"/>
        </p:scale>
        <p:origin x="253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ssani, Annalise" userId="c86a8259-442d-4090-a5fb-61b67e4f0877" providerId="ADAL" clId="{4EB8D4E7-E128-48D7-91C4-842CA00018C5}"/>
    <pc:docChg chg="custSel modSld">
      <pc:chgData name="Nassani, Annalise" userId="c86a8259-442d-4090-a5fb-61b67e4f0877" providerId="ADAL" clId="{4EB8D4E7-E128-48D7-91C4-842CA00018C5}" dt="2025-03-31T14:04:23.470" v="73" actId="20577"/>
      <pc:docMkLst>
        <pc:docMk/>
      </pc:docMkLst>
      <pc:sldChg chg="modSp mod">
        <pc:chgData name="Nassani, Annalise" userId="c86a8259-442d-4090-a5fb-61b67e4f0877" providerId="ADAL" clId="{4EB8D4E7-E128-48D7-91C4-842CA00018C5}" dt="2025-03-31T14:03:58.879" v="52" actId="20577"/>
        <pc:sldMkLst>
          <pc:docMk/>
          <pc:sldMk cId="2123436581" sldId="261"/>
        </pc:sldMkLst>
        <pc:spChg chg="mod">
          <ac:chgData name="Nassani, Annalise" userId="c86a8259-442d-4090-a5fb-61b67e4f0877" providerId="ADAL" clId="{4EB8D4E7-E128-48D7-91C4-842CA00018C5}" dt="2025-03-31T13:33:01.544" v="13" actId="20577"/>
          <ac:spMkLst>
            <pc:docMk/>
            <pc:sldMk cId="2123436581" sldId="261"/>
            <ac:spMk id="2" creationId="{FE840683-58FF-2016-EA65-9FD425730F5C}"/>
          </ac:spMkLst>
        </pc:spChg>
        <pc:spChg chg="mod">
          <ac:chgData name="Nassani, Annalise" userId="c86a8259-442d-4090-a5fb-61b67e4f0877" providerId="ADAL" clId="{4EB8D4E7-E128-48D7-91C4-842CA00018C5}" dt="2025-03-31T14:01:40.158" v="43" actId="20577"/>
          <ac:spMkLst>
            <pc:docMk/>
            <pc:sldMk cId="2123436581" sldId="261"/>
            <ac:spMk id="3" creationId="{D901CCF7-EEFC-DCD3-EE25-25D9E12855BA}"/>
          </ac:spMkLst>
        </pc:spChg>
        <pc:spChg chg="mod">
          <ac:chgData name="Nassani, Annalise" userId="c86a8259-442d-4090-a5fb-61b67e4f0877" providerId="ADAL" clId="{4EB8D4E7-E128-48D7-91C4-842CA00018C5}" dt="2025-03-31T13:40:38.018" v="40" actId="1076"/>
          <ac:spMkLst>
            <pc:docMk/>
            <pc:sldMk cId="2123436581" sldId="261"/>
            <ac:spMk id="4" creationId="{7FF3403C-CF24-E4DD-F3BE-894DFC370C57}"/>
          </ac:spMkLst>
        </pc:spChg>
        <pc:spChg chg="mod">
          <ac:chgData name="Nassani, Annalise" userId="c86a8259-442d-4090-a5fb-61b67e4f0877" providerId="ADAL" clId="{4EB8D4E7-E128-48D7-91C4-842CA00018C5}" dt="2025-03-31T14:03:58.879" v="52" actId="20577"/>
          <ac:spMkLst>
            <pc:docMk/>
            <pc:sldMk cId="2123436581" sldId="261"/>
            <ac:spMk id="5" creationId="{45E56C57-44CC-FD55-99BF-11F1E50476FF}"/>
          </ac:spMkLst>
        </pc:spChg>
      </pc:sldChg>
      <pc:sldChg chg="modSp mod">
        <pc:chgData name="Nassani, Annalise" userId="c86a8259-442d-4090-a5fb-61b67e4f0877" providerId="ADAL" clId="{4EB8D4E7-E128-48D7-91C4-842CA00018C5}" dt="2025-03-31T14:04:23.470" v="73" actId="20577"/>
        <pc:sldMkLst>
          <pc:docMk/>
          <pc:sldMk cId="266283781" sldId="262"/>
        </pc:sldMkLst>
        <pc:spChg chg="mod">
          <ac:chgData name="Nassani, Annalise" userId="c86a8259-442d-4090-a5fb-61b67e4f0877" providerId="ADAL" clId="{4EB8D4E7-E128-48D7-91C4-842CA00018C5}" dt="2025-03-31T14:04:23.470" v="73" actId="20577"/>
          <ac:spMkLst>
            <pc:docMk/>
            <pc:sldMk cId="266283781" sldId="262"/>
            <ac:spMk id="3" creationId="{7A3E489E-2550-848B-882A-4D23D07C67C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1683544"/>
            <a:ext cx="8743950" cy="3581400"/>
          </a:xfrm>
        </p:spPr>
        <p:txBody>
          <a:bodyPr anchor="b"/>
          <a:lstStyle>
            <a:lvl1pPr algn="ctr">
              <a:defRPr sz="6750"/>
            </a:lvl1pPr>
          </a:lstStyle>
          <a:p>
            <a:r>
              <a:rPr lang="en-US"/>
              <a:t>Click to edit Master title style</a:t>
            </a:r>
            <a:endParaRPr lang="en-US" dirty="0"/>
          </a:p>
        </p:txBody>
      </p:sp>
      <p:sp>
        <p:nvSpPr>
          <p:cNvPr id="3" name="Subtitle 2"/>
          <p:cNvSpPr>
            <a:spLocks noGrp="1"/>
          </p:cNvSpPr>
          <p:nvPr>
            <p:ph type="subTitle" idx="1"/>
          </p:nvPr>
        </p:nvSpPr>
        <p:spPr>
          <a:xfrm>
            <a:off x="1285875" y="5403057"/>
            <a:ext cx="7715250" cy="2483643"/>
          </a:xfrm>
        </p:spPr>
        <p:txBody>
          <a:bodyPr/>
          <a:lstStyle>
            <a:lvl1pPr marL="0" indent="0" algn="ctr">
              <a:buNone/>
              <a:defRPr sz="2700"/>
            </a:lvl1pPr>
            <a:lvl2pPr marL="514350" indent="0" algn="ctr">
              <a:buNone/>
              <a:defRPr sz="2250"/>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CD499E-DBC3-BF41-B8BB-A409997E88E4}"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C18D1-110C-DE42-A55E-F48851EA5BA9}" type="slidenum">
              <a:rPr lang="en-US" smtClean="0"/>
              <a:t>‹#›</a:t>
            </a:fld>
            <a:endParaRPr lang="en-US"/>
          </a:p>
        </p:txBody>
      </p:sp>
    </p:spTree>
    <p:extLst>
      <p:ext uri="{BB962C8B-B14F-4D97-AF65-F5344CB8AC3E}">
        <p14:creationId xmlns:p14="http://schemas.microsoft.com/office/powerpoint/2010/main" val="518726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onsor 2">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9CB2E208-AFD2-66D4-FD6D-8AD6BA76489C}"/>
              </a:ext>
            </a:extLst>
          </p:cNvPr>
          <p:cNvSpPr/>
          <p:nvPr userDrawn="1"/>
        </p:nvSpPr>
        <p:spPr>
          <a:xfrm>
            <a:off x="5649493" y="-1197695"/>
            <a:ext cx="5300745" cy="530074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blue logo&#10;&#10;AI-generated content may be incorrect.">
            <a:extLst>
              <a:ext uri="{FF2B5EF4-FFF2-40B4-BE49-F238E27FC236}">
                <a16:creationId xmlns:a16="http://schemas.microsoft.com/office/drawing/2014/main" id="{AA8A5C0F-406B-6A25-D5E1-1A10B9CA94B7}"/>
              </a:ext>
            </a:extLst>
          </p:cNvPr>
          <p:cNvPicPr>
            <a:picLocks noChangeAspect="1"/>
          </p:cNvPicPr>
          <p:nvPr userDrawn="1"/>
        </p:nvPicPr>
        <p:blipFill>
          <a:blip r:embed="rId2"/>
          <a:stretch>
            <a:fillRect/>
          </a:stretch>
        </p:blipFill>
        <p:spPr>
          <a:xfrm>
            <a:off x="6659703" y="1253325"/>
            <a:ext cx="2751674" cy="686174"/>
          </a:xfrm>
          <a:prstGeom prst="rect">
            <a:avLst/>
          </a:prstGeom>
        </p:spPr>
      </p:pic>
      <p:sp>
        <p:nvSpPr>
          <p:cNvPr id="8" name="Picture Placeholder 4">
            <a:extLst>
              <a:ext uri="{FF2B5EF4-FFF2-40B4-BE49-F238E27FC236}">
                <a16:creationId xmlns:a16="http://schemas.microsoft.com/office/drawing/2014/main" id="{D761B4D8-45EA-D890-1AD1-0701204BD338}"/>
              </a:ext>
            </a:extLst>
          </p:cNvPr>
          <p:cNvSpPr>
            <a:spLocks noGrp="1"/>
          </p:cNvSpPr>
          <p:nvPr>
            <p:ph type="pic" sz="quarter" idx="13"/>
          </p:nvPr>
        </p:nvSpPr>
        <p:spPr>
          <a:xfrm>
            <a:off x="880931" y="5143500"/>
            <a:ext cx="3736040" cy="3738082"/>
          </a:xfrm>
          <a:prstGeom prst="ellipse">
            <a:avLst/>
          </a:prstGeom>
          <a:solidFill>
            <a:schemeClr val="bg1"/>
          </a:solidFill>
        </p:spPr>
        <p:txBody>
          <a:bodyPr/>
          <a:lstStyle>
            <a:lvl1pPr marL="0" indent="0" algn="ctr">
              <a:buFontTx/>
              <a:buNone/>
              <a:defRPr>
                <a:solidFill>
                  <a:schemeClr val="tx1"/>
                </a:solidFill>
              </a:defRPr>
            </a:lvl1pPr>
          </a:lstStyle>
          <a:p>
            <a:endParaRPr lang="en-US" dirty="0"/>
          </a:p>
        </p:txBody>
      </p:sp>
      <p:sp>
        <p:nvSpPr>
          <p:cNvPr id="9" name="TextBox 8">
            <a:extLst>
              <a:ext uri="{FF2B5EF4-FFF2-40B4-BE49-F238E27FC236}">
                <a16:creationId xmlns:a16="http://schemas.microsoft.com/office/drawing/2014/main" id="{51E3A095-43B8-8628-1E21-96E1D5E7130D}"/>
              </a:ext>
            </a:extLst>
          </p:cNvPr>
          <p:cNvSpPr txBox="1"/>
          <p:nvPr userDrawn="1"/>
        </p:nvSpPr>
        <p:spPr>
          <a:xfrm>
            <a:off x="5171275" y="6355274"/>
            <a:ext cx="4234794" cy="1314534"/>
          </a:xfrm>
          <a:prstGeom prst="rect">
            <a:avLst/>
          </a:prstGeom>
          <a:noFill/>
        </p:spPr>
        <p:txBody>
          <a:bodyPr wrap="square" rtlCol="0">
            <a:spAutoFit/>
          </a:bodyPr>
          <a:lstStyle/>
          <a:p>
            <a:pPr algn="l"/>
            <a:r>
              <a:rPr lang="en-US" sz="4000" dirty="0">
                <a:solidFill>
                  <a:schemeClr val="accent1"/>
                </a:solidFill>
                <a:latin typeface="Aleo" pitchFamily="2" charset="77"/>
              </a:rPr>
              <a:t>Sponsor of #</a:t>
            </a:r>
            <a:r>
              <a:rPr lang="en-US" sz="4000" dirty="0" err="1">
                <a:solidFill>
                  <a:schemeClr val="accent1"/>
                </a:solidFill>
                <a:latin typeface="Aleo" pitchFamily="2" charset="77"/>
              </a:rPr>
              <a:t>TobaccoPlus</a:t>
            </a:r>
            <a:endParaRPr lang="en-US" sz="4000" dirty="0">
              <a:solidFill>
                <a:schemeClr val="accent1"/>
              </a:solidFill>
              <a:latin typeface="Aleo" pitchFamily="2" charset="77"/>
            </a:endParaRPr>
          </a:p>
        </p:txBody>
      </p:sp>
      <p:pic>
        <p:nvPicPr>
          <p:cNvPr id="2" name="Picture 1" descr="A smoke on a black background&#10;&#10;AI-generated content may be incorrect.">
            <a:extLst>
              <a:ext uri="{FF2B5EF4-FFF2-40B4-BE49-F238E27FC236}">
                <a16:creationId xmlns:a16="http://schemas.microsoft.com/office/drawing/2014/main" id="{1D293658-5B59-8358-78BA-408E8ECBB2A2}"/>
              </a:ext>
            </a:extLst>
          </p:cNvPr>
          <p:cNvPicPr>
            <a:picLocks noChangeAspect="1"/>
          </p:cNvPicPr>
          <p:nvPr userDrawn="1"/>
        </p:nvPicPr>
        <p:blipFill>
          <a:blip r:embed="rId3"/>
          <a:stretch>
            <a:fillRect/>
          </a:stretch>
        </p:blipFill>
        <p:spPr>
          <a:xfrm rot="6823366">
            <a:off x="-2658571" y="-5156849"/>
            <a:ext cx="7772400" cy="13219359"/>
          </a:xfrm>
          <a:prstGeom prst="rect">
            <a:avLst/>
          </a:prstGeom>
        </p:spPr>
      </p:pic>
      <p:sp>
        <p:nvSpPr>
          <p:cNvPr id="3" name="Rectangle 2">
            <a:extLst>
              <a:ext uri="{FF2B5EF4-FFF2-40B4-BE49-F238E27FC236}">
                <a16:creationId xmlns:a16="http://schemas.microsoft.com/office/drawing/2014/main" id="{12296A52-7E66-72CD-0F17-74CC955DFF48}"/>
              </a:ext>
            </a:extLst>
          </p:cNvPr>
          <p:cNvSpPr/>
          <p:nvPr userDrawn="1"/>
        </p:nvSpPr>
        <p:spPr>
          <a:xfrm>
            <a:off x="0" y="9878518"/>
            <a:ext cx="2323475" cy="40848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3194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onsor 3">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9CB2E208-AFD2-66D4-FD6D-8AD6BA76489C}"/>
              </a:ext>
            </a:extLst>
          </p:cNvPr>
          <p:cNvSpPr/>
          <p:nvPr userDrawn="1"/>
        </p:nvSpPr>
        <p:spPr>
          <a:xfrm>
            <a:off x="5649493" y="-1197695"/>
            <a:ext cx="5300745" cy="530074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blue logo&#10;&#10;AI-generated content may be incorrect.">
            <a:extLst>
              <a:ext uri="{FF2B5EF4-FFF2-40B4-BE49-F238E27FC236}">
                <a16:creationId xmlns:a16="http://schemas.microsoft.com/office/drawing/2014/main" id="{AA8A5C0F-406B-6A25-D5E1-1A10B9CA94B7}"/>
              </a:ext>
            </a:extLst>
          </p:cNvPr>
          <p:cNvPicPr>
            <a:picLocks noChangeAspect="1"/>
          </p:cNvPicPr>
          <p:nvPr userDrawn="1"/>
        </p:nvPicPr>
        <p:blipFill>
          <a:blip r:embed="rId2"/>
          <a:stretch>
            <a:fillRect/>
          </a:stretch>
        </p:blipFill>
        <p:spPr>
          <a:xfrm>
            <a:off x="6659703" y="1253325"/>
            <a:ext cx="2751674" cy="686174"/>
          </a:xfrm>
          <a:prstGeom prst="rect">
            <a:avLst/>
          </a:prstGeom>
        </p:spPr>
      </p:pic>
      <p:pic>
        <p:nvPicPr>
          <p:cNvPr id="7" name="Picture 6" descr="A orange smoke on a black background&#10;&#10;AI-generated content may be incorrect.">
            <a:extLst>
              <a:ext uri="{FF2B5EF4-FFF2-40B4-BE49-F238E27FC236}">
                <a16:creationId xmlns:a16="http://schemas.microsoft.com/office/drawing/2014/main" id="{7AB2B1D8-5014-75FD-6E71-6EAF7DCBE8BC}"/>
              </a:ext>
            </a:extLst>
          </p:cNvPr>
          <p:cNvPicPr>
            <a:picLocks noChangeAspect="1"/>
          </p:cNvPicPr>
          <p:nvPr userDrawn="1"/>
        </p:nvPicPr>
        <p:blipFill>
          <a:blip r:embed="rId3"/>
          <a:stretch>
            <a:fillRect/>
          </a:stretch>
        </p:blipFill>
        <p:spPr>
          <a:xfrm rot="4128121">
            <a:off x="-1964237" y="-4424293"/>
            <a:ext cx="7724080" cy="14068800"/>
          </a:xfrm>
          <a:prstGeom prst="rect">
            <a:avLst/>
          </a:prstGeom>
        </p:spPr>
      </p:pic>
      <p:sp>
        <p:nvSpPr>
          <p:cNvPr id="8" name="Picture Placeholder 4">
            <a:extLst>
              <a:ext uri="{FF2B5EF4-FFF2-40B4-BE49-F238E27FC236}">
                <a16:creationId xmlns:a16="http://schemas.microsoft.com/office/drawing/2014/main" id="{D761B4D8-45EA-D890-1AD1-0701204BD338}"/>
              </a:ext>
            </a:extLst>
          </p:cNvPr>
          <p:cNvSpPr>
            <a:spLocks noGrp="1"/>
          </p:cNvSpPr>
          <p:nvPr>
            <p:ph type="pic" sz="quarter" idx="13"/>
          </p:nvPr>
        </p:nvSpPr>
        <p:spPr>
          <a:xfrm>
            <a:off x="880931" y="5143500"/>
            <a:ext cx="3736040" cy="3738082"/>
          </a:xfrm>
          <a:prstGeom prst="ellipse">
            <a:avLst/>
          </a:prstGeom>
          <a:solidFill>
            <a:schemeClr val="bg1"/>
          </a:solidFill>
        </p:spPr>
        <p:txBody>
          <a:bodyPr/>
          <a:lstStyle>
            <a:lvl1pPr marL="0" indent="0" algn="ctr">
              <a:buFontTx/>
              <a:buNone/>
              <a:defRPr>
                <a:solidFill>
                  <a:schemeClr val="tx1"/>
                </a:solidFill>
              </a:defRPr>
            </a:lvl1pPr>
          </a:lstStyle>
          <a:p>
            <a:endParaRPr lang="en-US" dirty="0"/>
          </a:p>
        </p:txBody>
      </p:sp>
      <p:sp>
        <p:nvSpPr>
          <p:cNvPr id="9" name="TextBox 8">
            <a:extLst>
              <a:ext uri="{FF2B5EF4-FFF2-40B4-BE49-F238E27FC236}">
                <a16:creationId xmlns:a16="http://schemas.microsoft.com/office/drawing/2014/main" id="{51E3A095-43B8-8628-1E21-96E1D5E7130D}"/>
              </a:ext>
            </a:extLst>
          </p:cNvPr>
          <p:cNvSpPr txBox="1"/>
          <p:nvPr userDrawn="1"/>
        </p:nvSpPr>
        <p:spPr>
          <a:xfrm>
            <a:off x="5171274" y="6355274"/>
            <a:ext cx="4512371" cy="1323439"/>
          </a:xfrm>
          <a:prstGeom prst="rect">
            <a:avLst/>
          </a:prstGeom>
          <a:noFill/>
        </p:spPr>
        <p:txBody>
          <a:bodyPr wrap="square" rtlCol="0">
            <a:spAutoFit/>
          </a:bodyPr>
          <a:lstStyle/>
          <a:p>
            <a:pPr algn="l"/>
            <a:r>
              <a:rPr lang="en-US" sz="4000" dirty="0">
                <a:solidFill>
                  <a:schemeClr val="accent1"/>
                </a:solidFill>
                <a:latin typeface="Aleo" pitchFamily="2" charset="77"/>
              </a:rPr>
              <a:t>First Time Sponsor of #</a:t>
            </a:r>
            <a:r>
              <a:rPr lang="en-US" sz="4000" dirty="0" err="1">
                <a:solidFill>
                  <a:schemeClr val="accent1"/>
                </a:solidFill>
                <a:latin typeface="Aleo" pitchFamily="2" charset="77"/>
              </a:rPr>
              <a:t>TobaccoPlus</a:t>
            </a:r>
            <a:endParaRPr lang="en-US" sz="4000" dirty="0">
              <a:solidFill>
                <a:schemeClr val="accent1"/>
              </a:solidFill>
              <a:latin typeface="Aleo" pitchFamily="2" charset="77"/>
            </a:endParaRPr>
          </a:p>
        </p:txBody>
      </p:sp>
      <p:sp>
        <p:nvSpPr>
          <p:cNvPr id="2" name="Rectangle 1">
            <a:extLst>
              <a:ext uri="{FF2B5EF4-FFF2-40B4-BE49-F238E27FC236}">
                <a16:creationId xmlns:a16="http://schemas.microsoft.com/office/drawing/2014/main" id="{4B0D7CB0-F08E-987E-A4E5-06900DB7EBAC}"/>
              </a:ext>
            </a:extLst>
          </p:cNvPr>
          <p:cNvSpPr/>
          <p:nvPr userDrawn="1"/>
        </p:nvSpPr>
        <p:spPr>
          <a:xfrm>
            <a:off x="0" y="9878518"/>
            <a:ext cx="2323475" cy="40848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434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9C1A6A56-5849-906A-106A-5A82C7A0E660}"/>
              </a:ext>
            </a:extLst>
          </p:cNvPr>
          <p:cNvSpPr/>
          <p:nvPr userDrawn="1"/>
        </p:nvSpPr>
        <p:spPr>
          <a:xfrm>
            <a:off x="5298207" y="-2022154"/>
            <a:ext cx="5300745" cy="530074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moke on a black background&#10;&#10;AI-generated content may be incorrect.">
            <a:extLst>
              <a:ext uri="{FF2B5EF4-FFF2-40B4-BE49-F238E27FC236}">
                <a16:creationId xmlns:a16="http://schemas.microsoft.com/office/drawing/2014/main" id="{352C4BAF-B1EE-40FA-74FC-367C0A5444E6}"/>
              </a:ext>
            </a:extLst>
          </p:cNvPr>
          <p:cNvPicPr>
            <a:picLocks noChangeAspect="1"/>
          </p:cNvPicPr>
          <p:nvPr userDrawn="1"/>
        </p:nvPicPr>
        <p:blipFill>
          <a:blip r:embed="rId2"/>
          <a:stretch>
            <a:fillRect/>
          </a:stretch>
        </p:blipFill>
        <p:spPr>
          <a:xfrm rot="17261933">
            <a:off x="6532116" y="-815104"/>
            <a:ext cx="7509768" cy="9206722"/>
          </a:xfrm>
          <a:prstGeom prst="rect">
            <a:avLst/>
          </a:prstGeom>
        </p:spPr>
      </p:pic>
      <p:pic>
        <p:nvPicPr>
          <p:cNvPr id="7" name="Picture 6" descr="A black and blue logo&#10;&#10;AI-generated content may be incorrect.">
            <a:extLst>
              <a:ext uri="{FF2B5EF4-FFF2-40B4-BE49-F238E27FC236}">
                <a16:creationId xmlns:a16="http://schemas.microsoft.com/office/drawing/2014/main" id="{0A24ADF2-14C2-A9EF-05AB-63393410268B}"/>
              </a:ext>
            </a:extLst>
          </p:cNvPr>
          <p:cNvPicPr>
            <a:picLocks noChangeAspect="1"/>
          </p:cNvPicPr>
          <p:nvPr userDrawn="1"/>
        </p:nvPicPr>
        <p:blipFill>
          <a:blip r:embed="rId3"/>
          <a:stretch>
            <a:fillRect/>
          </a:stretch>
        </p:blipFill>
        <p:spPr>
          <a:xfrm>
            <a:off x="6422840" y="924498"/>
            <a:ext cx="2751674" cy="686174"/>
          </a:xfrm>
          <a:prstGeom prst="rect">
            <a:avLst/>
          </a:prstGeom>
        </p:spPr>
      </p:pic>
      <p:sp>
        <p:nvSpPr>
          <p:cNvPr id="8" name="Rectangle 7">
            <a:extLst>
              <a:ext uri="{FF2B5EF4-FFF2-40B4-BE49-F238E27FC236}">
                <a16:creationId xmlns:a16="http://schemas.microsoft.com/office/drawing/2014/main" id="{3B48400A-86E1-A545-E264-5370081ABED8}"/>
              </a:ext>
            </a:extLst>
          </p:cNvPr>
          <p:cNvSpPr/>
          <p:nvPr userDrawn="1"/>
        </p:nvSpPr>
        <p:spPr>
          <a:xfrm>
            <a:off x="0" y="9878518"/>
            <a:ext cx="2323475" cy="40848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4901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1" y="685800"/>
            <a:ext cx="3317825" cy="2400300"/>
          </a:xfrm>
        </p:spPr>
        <p:txBody>
          <a:bodyPr anchor="b"/>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373315" y="1481139"/>
            <a:ext cx="5207794" cy="7310438"/>
          </a:xfrm>
        </p:spPr>
        <p:txBody>
          <a:bodyPr/>
          <a:lstStyle>
            <a:lvl1pPr>
              <a:defRPr sz="3600"/>
            </a:lvl1pPr>
            <a:lvl2pPr>
              <a:defRPr sz="3150"/>
            </a:lvl2pPr>
            <a:lvl3pPr>
              <a:defRPr sz="2700"/>
            </a:lvl3pPr>
            <a:lvl4pPr>
              <a:defRPr sz="2250"/>
            </a:lvl4pPr>
            <a:lvl5pPr>
              <a:defRPr sz="2250"/>
            </a:lvl5pPr>
            <a:lvl6pPr>
              <a:defRPr sz="2250"/>
            </a:lvl6pPr>
            <a:lvl7pPr>
              <a:defRPr sz="2250"/>
            </a:lvl7pPr>
            <a:lvl8pPr>
              <a:defRPr sz="2250"/>
            </a:lvl8pPr>
            <a:lvl9pPr>
              <a:defRPr sz="2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71" y="3086100"/>
            <a:ext cx="3317825" cy="5717382"/>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Click to edit Master text styles</a:t>
            </a:r>
          </a:p>
        </p:txBody>
      </p:sp>
      <p:sp>
        <p:nvSpPr>
          <p:cNvPr id="5" name="Date Placeholder 4"/>
          <p:cNvSpPr>
            <a:spLocks noGrp="1"/>
          </p:cNvSpPr>
          <p:nvPr>
            <p:ph type="dt" sz="half" idx="10"/>
          </p:nvPr>
        </p:nvSpPr>
        <p:spPr/>
        <p:txBody>
          <a:bodyPr/>
          <a:lstStyle/>
          <a:p>
            <a:fld id="{85CD499E-DBC3-BF41-B8BB-A409997E88E4}"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FC18D1-110C-DE42-A55E-F48851EA5BA9}" type="slidenum">
              <a:rPr lang="en-US" smtClean="0"/>
              <a:t>‹#›</a:t>
            </a:fld>
            <a:endParaRPr lang="en-US"/>
          </a:p>
        </p:txBody>
      </p:sp>
    </p:spTree>
    <p:extLst>
      <p:ext uri="{BB962C8B-B14F-4D97-AF65-F5344CB8AC3E}">
        <p14:creationId xmlns:p14="http://schemas.microsoft.com/office/powerpoint/2010/main" val="3519302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71" y="685800"/>
            <a:ext cx="3317825" cy="2400300"/>
          </a:xfrm>
        </p:spPr>
        <p:txBody>
          <a:bodyPr anchor="b"/>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373315" y="1481139"/>
            <a:ext cx="5207794" cy="7310438"/>
          </a:xfrm>
        </p:spPr>
        <p:txBody>
          <a:bodyPr anchor="t"/>
          <a:lstStyle>
            <a:lvl1pPr marL="0" indent="0">
              <a:buNone/>
              <a:defRPr sz="3600"/>
            </a:lvl1pPr>
            <a:lvl2pPr marL="514350" indent="0">
              <a:buNone/>
              <a:defRPr sz="3150"/>
            </a:lvl2pPr>
            <a:lvl3pPr marL="1028700" indent="0">
              <a:buNone/>
              <a:defRPr sz="2700"/>
            </a:lvl3pPr>
            <a:lvl4pPr marL="1543050" indent="0">
              <a:buNone/>
              <a:defRPr sz="2250"/>
            </a:lvl4pPr>
            <a:lvl5pPr marL="2057400" indent="0">
              <a:buNone/>
              <a:defRPr sz="2250"/>
            </a:lvl5pPr>
            <a:lvl6pPr marL="2571750" indent="0">
              <a:buNone/>
              <a:defRPr sz="2250"/>
            </a:lvl6pPr>
            <a:lvl7pPr marL="3086100" indent="0">
              <a:buNone/>
              <a:defRPr sz="2250"/>
            </a:lvl7pPr>
            <a:lvl8pPr marL="3600450" indent="0">
              <a:buNone/>
              <a:defRPr sz="2250"/>
            </a:lvl8pPr>
            <a:lvl9pPr marL="4114800" indent="0">
              <a:buNone/>
              <a:defRPr sz="2250"/>
            </a:lvl9pPr>
          </a:lstStyle>
          <a:p>
            <a:r>
              <a:rPr lang="en-US"/>
              <a:t>Click icon to add picture</a:t>
            </a:r>
            <a:endParaRPr lang="en-US" dirty="0"/>
          </a:p>
        </p:txBody>
      </p:sp>
      <p:sp>
        <p:nvSpPr>
          <p:cNvPr id="4" name="Text Placeholder 3"/>
          <p:cNvSpPr>
            <a:spLocks noGrp="1"/>
          </p:cNvSpPr>
          <p:nvPr>
            <p:ph type="body" sz="half" idx="2"/>
          </p:nvPr>
        </p:nvSpPr>
        <p:spPr>
          <a:xfrm>
            <a:off x="708571" y="3086100"/>
            <a:ext cx="3317825" cy="5717382"/>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Click to edit Master text styles</a:t>
            </a:r>
          </a:p>
        </p:txBody>
      </p:sp>
      <p:sp>
        <p:nvSpPr>
          <p:cNvPr id="5" name="Date Placeholder 4"/>
          <p:cNvSpPr>
            <a:spLocks noGrp="1"/>
          </p:cNvSpPr>
          <p:nvPr>
            <p:ph type="dt" sz="half" idx="10"/>
          </p:nvPr>
        </p:nvSpPr>
        <p:spPr/>
        <p:txBody>
          <a:bodyPr/>
          <a:lstStyle/>
          <a:p>
            <a:fld id="{85CD499E-DBC3-BF41-B8BB-A409997E88E4}"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FC18D1-110C-DE42-A55E-F48851EA5BA9}" type="slidenum">
              <a:rPr lang="en-US" smtClean="0"/>
              <a:t>‹#›</a:t>
            </a:fld>
            <a:endParaRPr lang="en-US"/>
          </a:p>
        </p:txBody>
      </p:sp>
    </p:spTree>
    <p:extLst>
      <p:ext uri="{BB962C8B-B14F-4D97-AF65-F5344CB8AC3E}">
        <p14:creationId xmlns:p14="http://schemas.microsoft.com/office/powerpoint/2010/main" val="2557788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CD499E-DBC3-BF41-B8BB-A409997E88E4}"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C18D1-110C-DE42-A55E-F48851EA5BA9}" type="slidenum">
              <a:rPr lang="en-US" smtClean="0"/>
              <a:t>‹#›</a:t>
            </a:fld>
            <a:endParaRPr lang="en-US"/>
          </a:p>
        </p:txBody>
      </p:sp>
    </p:spTree>
    <p:extLst>
      <p:ext uri="{BB962C8B-B14F-4D97-AF65-F5344CB8AC3E}">
        <p14:creationId xmlns:p14="http://schemas.microsoft.com/office/powerpoint/2010/main" val="3850775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1635" y="547687"/>
            <a:ext cx="2218134" cy="87177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7232" y="547687"/>
            <a:ext cx="6525816"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CD499E-DBC3-BF41-B8BB-A409997E88E4}"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C18D1-110C-DE42-A55E-F48851EA5BA9}" type="slidenum">
              <a:rPr lang="en-US" smtClean="0"/>
              <a:t>‹#›</a:t>
            </a:fld>
            <a:endParaRPr lang="en-US"/>
          </a:p>
        </p:txBody>
      </p:sp>
    </p:spTree>
    <p:extLst>
      <p:ext uri="{BB962C8B-B14F-4D97-AF65-F5344CB8AC3E}">
        <p14:creationId xmlns:p14="http://schemas.microsoft.com/office/powerpoint/2010/main" val="2050680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CD499E-DBC3-BF41-B8BB-A409997E88E4}"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C18D1-110C-DE42-A55E-F48851EA5BA9}" type="slidenum">
              <a:rPr lang="en-US" smtClean="0"/>
              <a:t>‹#›</a:t>
            </a:fld>
            <a:endParaRPr lang="en-US"/>
          </a:p>
        </p:txBody>
      </p:sp>
    </p:spTree>
    <p:extLst>
      <p:ext uri="{BB962C8B-B14F-4D97-AF65-F5344CB8AC3E}">
        <p14:creationId xmlns:p14="http://schemas.microsoft.com/office/powerpoint/2010/main" val="4135815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1874" y="2564609"/>
            <a:ext cx="8872538" cy="4279106"/>
          </a:xfrm>
        </p:spPr>
        <p:txBody>
          <a:bodyPr anchor="b"/>
          <a:lstStyle>
            <a:lvl1pPr>
              <a:defRPr sz="6750"/>
            </a:lvl1pPr>
          </a:lstStyle>
          <a:p>
            <a:r>
              <a:rPr lang="en-US"/>
              <a:t>Click to edit Master title style</a:t>
            </a:r>
            <a:endParaRPr lang="en-US" dirty="0"/>
          </a:p>
        </p:txBody>
      </p:sp>
      <p:sp>
        <p:nvSpPr>
          <p:cNvPr id="3" name="Text Placeholder 2"/>
          <p:cNvSpPr>
            <a:spLocks noGrp="1"/>
          </p:cNvSpPr>
          <p:nvPr>
            <p:ph type="body" idx="1"/>
          </p:nvPr>
        </p:nvSpPr>
        <p:spPr>
          <a:xfrm>
            <a:off x="701874" y="6884197"/>
            <a:ext cx="8872538" cy="2250281"/>
          </a:xfrm>
        </p:spPr>
        <p:txBody>
          <a:bodyPr/>
          <a:lstStyle>
            <a:lvl1pPr marL="0" indent="0">
              <a:buNone/>
              <a:defRPr sz="2700">
                <a:solidFill>
                  <a:schemeClr val="tx1">
                    <a:tint val="82000"/>
                  </a:schemeClr>
                </a:solidFill>
              </a:defRPr>
            </a:lvl1pPr>
            <a:lvl2pPr marL="514350" indent="0">
              <a:buNone/>
              <a:defRPr sz="2250">
                <a:solidFill>
                  <a:schemeClr val="tx1">
                    <a:tint val="82000"/>
                  </a:schemeClr>
                </a:solidFill>
              </a:defRPr>
            </a:lvl2pPr>
            <a:lvl3pPr marL="1028700" indent="0">
              <a:buNone/>
              <a:defRPr sz="2025">
                <a:solidFill>
                  <a:schemeClr val="tx1">
                    <a:tint val="82000"/>
                  </a:schemeClr>
                </a:solidFill>
              </a:defRPr>
            </a:lvl3pPr>
            <a:lvl4pPr marL="1543050" indent="0">
              <a:buNone/>
              <a:defRPr sz="1800">
                <a:solidFill>
                  <a:schemeClr val="tx1">
                    <a:tint val="82000"/>
                  </a:schemeClr>
                </a:solidFill>
              </a:defRPr>
            </a:lvl4pPr>
            <a:lvl5pPr marL="2057400" indent="0">
              <a:buNone/>
              <a:defRPr sz="1800">
                <a:solidFill>
                  <a:schemeClr val="tx1">
                    <a:tint val="82000"/>
                  </a:schemeClr>
                </a:solidFill>
              </a:defRPr>
            </a:lvl5pPr>
            <a:lvl6pPr marL="2571750" indent="0">
              <a:buNone/>
              <a:defRPr sz="1800">
                <a:solidFill>
                  <a:schemeClr val="tx1">
                    <a:tint val="82000"/>
                  </a:schemeClr>
                </a:solidFill>
              </a:defRPr>
            </a:lvl6pPr>
            <a:lvl7pPr marL="3086100" indent="0">
              <a:buNone/>
              <a:defRPr sz="1800">
                <a:solidFill>
                  <a:schemeClr val="tx1">
                    <a:tint val="82000"/>
                  </a:schemeClr>
                </a:solidFill>
              </a:defRPr>
            </a:lvl7pPr>
            <a:lvl8pPr marL="3600450" indent="0">
              <a:buNone/>
              <a:defRPr sz="1800">
                <a:solidFill>
                  <a:schemeClr val="tx1">
                    <a:tint val="82000"/>
                  </a:schemeClr>
                </a:solidFill>
              </a:defRPr>
            </a:lvl8pPr>
            <a:lvl9pPr marL="4114800" indent="0">
              <a:buNone/>
              <a:defRPr sz="18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CD499E-DBC3-BF41-B8BB-A409997E88E4}" type="datetimeFigureOut">
              <a:rPr lang="en-US" smtClean="0"/>
              <a:t>3/31/2025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FC18D1-110C-DE42-A55E-F48851EA5BA9}" type="slidenum">
              <a:rPr lang="en-US" smtClean="0"/>
              <a:t>‹#›</a:t>
            </a:fld>
            <a:endParaRPr lang="en-US"/>
          </a:p>
        </p:txBody>
      </p:sp>
    </p:spTree>
    <p:extLst>
      <p:ext uri="{BB962C8B-B14F-4D97-AF65-F5344CB8AC3E}">
        <p14:creationId xmlns:p14="http://schemas.microsoft.com/office/powerpoint/2010/main" val="3175434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7231" y="2738437"/>
            <a:ext cx="4371975"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207794" y="2738437"/>
            <a:ext cx="4371975"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CD499E-DBC3-BF41-B8BB-A409997E88E4}" type="datetimeFigureOut">
              <a:rPr lang="en-US" smtClean="0"/>
              <a:t>3/31/2025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FC18D1-110C-DE42-A55E-F48851EA5BA9}" type="slidenum">
              <a:rPr lang="en-US" smtClean="0"/>
              <a:t>‹#›</a:t>
            </a:fld>
            <a:endParaRPr lang="en-US"/>
          </a:p>
        </p:txBody>
      </p:sp>
    </p:spTree>
    <p:extLst>
      <p:ext uri="{BB962C8B-B14F-4D97-AF65-F5344CB8AC3E}">
        <p14:creationId xmlns:p14="http://schemas.microsoft.com/office/powerpoint/2010/main" val="1569420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8571" y="547689"/>
            <a:ext cx="8872538" cy="19883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8572" y="2521745"/>
            <a:ext cx="4351883" cy="1235868"/>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4" name="Content Placeholder 3"/>
          <p:cNvSpPr>
            <a:spLocks noGrp="1"/>
          </p:cNvSpPr>
          <p:nvPr>
            <p:ph sz="half" idx="2"/>
          </p:nvPr>
        </p:nvSpPr>
        <p:spPr>
          <a:xfrm>
            <a:off x="708572" y="3757613"/>
            <a:ext cx="4351883"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07794" y="2521745"/>
            <a:ext cx="4373315" cy="1235868"/>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207794" y="3757613"/>
            <a:ext cx="4373315"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CD499E-DBC3-BF41-B8BB-A409997E88E4}" type="datetimeFigureOut">
              <a:rPr lang="en-US" smtClean="0"/>
              <a:t>3/31/2025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FC18D1-110C-DE42-A55E-F48851EA5BA9}" type="slidenum">
              <a:rPr lang="en-US" smtClean="0"/>
              <a:t>‹#›</a:t>
            </a:fld>
            <a:endParaRPr lang="en-US"/>
          </a:p>
        </p:txBody>
      </p:sp>
    </p:spTree>
    <p:extLst>
      <p:ext uri="{BB962C8B-B14F-4D97-AF65-F5344CB8AC3E}">
        <p14:creationId xmlns:p14="http://schemas.microsoft.com/office/powerpoint/2010/main" val="2302712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CD499E-DBC3-BF41-B8BB-A409997E88E4}" type="datetimeFigureOut">
              <a:rPr lang="en-US" smtClean="0"/>
              <a:t>3/31/2025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FC18D1-110C-DE42-A55E-F48851EA5BA9}" type="slidenum">
              <a:rPr lang="en-US" smtClean="0"/>
              <a:t>‹#›</a:t>
            </a:fld>
            <a:endParaRPr lang="en-US"/>
          </a:p>
        </p:txBody>
      </p:sp>
    </p:spTree>
    <p:extLst>
      <p:ext uri="{BB962C8B-B14F-4D97-AF65-F5344CB8AC3E}">
        <p14:creationId xmlns:p14="http://schemas.microsoft.com/office/powerpoint/2010/main" val="3353542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CD499E-DBC3-BF41-B8BB-A409997E88E4}" type="datetimeFigureOut">
              <a:rPr lang="en-US" smtClean="0"/>
              <a:t>3/31/2025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FC18D1-110C-DE42-A55E-F48851EA5BA9}" type="slidenum">
              <a:rPr lang="en-US" smtClean="0"/>
              <a:t>‹#›</a:t>
            </a:fld>
            <a:endParaRPr lang="en-US"/>
          </a:p>
        </p:txBody>
      </p:sp>
    </p:spTree>
    <p:extLst>
      <p:ext uri="{BB962C8B-B14F-4D97-AF65-F5344CB8AC3E}">
        <p14:creationId xmlns:p14="http://schemas.microsoft.com/office/powerpoint/2010/main" val="4165197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Instructions">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3CB3A1E5-9000-D3D1-9790-9F2B48ED290A}"/>
              </a:ext>
            </a:extLst>
          </p:cNvPr>
          <p:cNvSpPr/>
          <p:nvPr userDrawn="1"/>
        </p:nvSpPr>
        <p:spPr>
          <a:xfrm>
            <a:off x="5649493" y="-927872"/>
            <a:ext cx="5300745" cy="530074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moke on a black background&#10;&#10;AI-generated content may be incorrect.">
            <a:extLst>
              <a:ext uri="{FF2B5EF4-FFF2-40B4-BE49-F238E27FC236}">
                <a16:creationId xmlns:a16="http://schemas.microsoft.com/office/drawing/2014/main" id="{80B221C3-89BF-6BD6-E5A1-9BF6261BB4DA}"/>
              </a:ext>
            </a:extLst>
          </p:cNvPr>
          <p:cNvPicPr>
            <a:picLocks noChangeAspect="1"/>
          </p:cNvPicPr>
          <p:nvPr userDrawn="1"/>
        </p:nvPicPr>
        <p:blipFill>
          <a:blip r:embed="rId2"/>
          <a:stretch>
            <a:fillRect/>
          </a:stretch>
        </p:blipFill>
        <p:spPr>
          <a:xfrm rot="18556229">
            <a:off x="5593018" y="904588"/>
            <a:ext cx="7772400" cy="9206722"/>
          </a:xfrm>
          <a:prstGeom prst="rect">
            <a:avLst/>
          </a:prstGeom>
        </p:spPr>
      </p:pic>
      <p:sp>
        <p:nvSpPr>
          <p:cNvPr id="7" name="TextBox 6">
            <a:extLst>
              <a:ext uri="{FF2B5EF4-FFF2-40B4-BE49-F238E27FC236}">
                <a16:creationId xmlns:a16="http://schemas.microsoft.com/office/drawing/2014/main" id="{358E6174-4D59-0B17-F6F6-5D3FEB3D0A2B}"/>
              </a:ext>
            </a:extLst>
          </p:cNvPr>
          <p:cNvSpPr txBox="1"/>
          <p:nvPr userDrawn="1"/>
        </p:nvSpPr>
        <p:spPr>
          <a:xfrm>
            <a:off x="540855" y="3678363"/>
            <a:ext cx="4677596" cy="5755422"/>
          </a:xfrm>
          <a:prstGeom prst="rect">
            <a:avLst/>
          </a:prstGeom>
          <a:noFill/>
        </p:spPr>
        <p:txBody>
          <a:bodyPr wrap="square" rtlCol="0">
            <a:spAutoFit/>
          </a:bodyPr>
          <a:lstStyle/>
          <a:p>
            <a:r>
              <a:rPr lang="en-US" sz="3000" dirty="0">
                <a:solidFill>
                  <a:schemeClr val="accent5"/>
                </a:solidFill>
                <a:latin typeface="Aleo Light" pitchFamily="2" charset="77"/>
              </a:rPr>
              <a:t>Insert</a:t>
            </a:r>
          </a:p>
          <a:p>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Click the icon on the image placeholder </a:t>
            </a: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to insert your image.</a:t>
            </a:r>
          </a:p>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In the dialogue box, navigate to your image’s location. Select your file and click </a:t>
            </a:r>
            <a:r>
              <a:rPr lang="en-US"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Insert</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a:t>
            </a:r>
          </a:p>
          <a:p>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3000" dirty="0">
                <a:solidFill>
                  <a:schemeClr val="accent5"/>
                </a:solidFill>
                <a:latin typeface="Aleo Light" pitchFamily="2" charset="77"/>
              </a:rPr>
              <a:t>Resize an Image in a Placeholder</a:t>
            </a:r>
          </a:p>
          <a:p>
            <a:endPar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If the image appears too large in the image placeholder, go to the </a:t>
            </a:r>
            <a:r>
              <a:rPr lang="en-US" sz="18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Picture Format</a:t>
            </a:r>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800" b="0" dirty="0">
                <a:solidFill>
                  <a:schemeClr val="bg1"/>
                </a:solidFill>
                <a:latin typeface="Open Sans" panose="020B0606030504020204" pitchFamily="34" charset="0"/>
                <a:ea typeface="Open Sans" panose="020B0606030504020204" pitchFamily="34" charset="0"/>
                <a:cs typeface="Open Sans" panose="020B0606030504020204" pitchFamily="34" charset="0"/>
              </a:rPr>
              <a:t>tab</a:t>
            </a:r>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with the placeholder selected. </a:t>
            </a:r>
          </a:p>
          <a:p>
            <a:endPar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Open crop to resize the image within the placeholder. Be sure to scale the image and not crop the actual picture.</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8" name="TextBox 7">
            <a:extLst>
              <a:ext uri="{FF2B5EF4-FFF2-40B4-BE49-F238E27FC236}">
                <a16:creationId xmlns:a16="http://schemas.microsoft.com/office/drawing/2014/main" id="{CE3A29F7-D08B-BC0C-0A45-471C5557BB99}"/>
              </a:ext>
            </a:extLst>
          </p:cNvPr>
          <p:cNvSpPr txBox="1"/>
          <p:nvPr userDrawn="1"/>
        </p:nvSpPr>
        <p:spPr>
          <a:xfrm>
            <a:off x="5488274" y="7094683"/>
            <a:ext cx="4302624" cy="2339102"/>
          </a:xfrm>
          <a:prstGeom prst="rect">
            <a:avLst/>
          </a:prstGeom>
          <a:noFill/>
        </p:spPr>
        <p:txBody>
          <a:bodyPr wrap="square" rtlCol="0">
            <a:spAutoFit/>
          </a:bodyPr>
          <a:lstStyle/>
          <a:p>
            <a:r>
              <a:rPr lang="en-US" sz="3000" dirty="0">
                <a:solidFill>
                  <a:schemeClr val="accent5"/>
                </a:solidFill>
                <a:latin typeface="Aleo Light" pitchFamily="2" charset="77"/>
              </a:rPr>
              <a:t>Export an Image</a:t>
            </a:r>
          </a:p>
          <a:p>
            <a:endParaRPr lang="en-US" sz="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To save an image from PowerPoint, go to </a:t>
            </a:r>
            <a:r>
              <a:rPr lang="en-US"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File</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and </a:t>
            </a:r>
            <a:r>
              <a:rPr lang="en-US"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Export</a:t>
            </a: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and change the File Format to JPEG in the dialogue box. Navigate to where you’d like to save the file and name it. Click </a:t>
            </a:r>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Export</a:t>
            </a: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 once finished. Happy posting!</a:t>
            </a:r>
          </a:p>
        </p:txBody>
      </p:sp>
      <p:sp>
        <p:nvSpPr>
          <p:cNvPr id="9" name="TextBox 8">
            <a:extLst>
              <a:ext uri="{FF2B5EF4-FFF2-40B4-BE49-F238E27FC236}">
                <a16:creationId xmlns:a16="http://schemas.microsoft.com/office/drawing/2014/main" id="{26DC9A94-3594-CF64-3C37-FD1E346ADAD1}"/>
              </a:ext>
            </a:extLst>
          </p:cNvPr>
          <p:cNvSpPr txBox="1"/>
          <p:nvPr userDrawn="1"/>
        </p:nvSpPr>
        <p:spPr>
          <a:xfrm>
            <a:off x="540856" y="1253325"/>
            <a:ext cx="5300746" cy="1938992"/>
          </a:xfrm>
          <a:prstGeom prst="rect">
            <a:avLst/>
          </a:prstGeom>
          <a:noFill/>
        </p:spPr>
        <p:txBody>
          <a:bodyPr wrap="square" rtlCol="0">
            <a:spAutoFit/>
          </a:bodyPr>
          <a:lstStyle/>
          <a:p>
            <a:r>
              <a:rPr lang="en-US" sz="4000" dirty="0">
                <a:solidFill>
                  <a:schemeClr val="accent1"/>
                </a:solidFill>
                <a:latin typeface="Aleo" pitchFamily="2" charset="77"/>
              </a:rPr>
              <a:t>Insert a picture, </a:t>
            </a:r>
          </a:p>
          <a:p>
            <a:r>
              <a:rPr lang="en-US" sz="4000" dirty="0">
                <a:solidFill>
                  <a:schemeClr val="accent1"/>
                </a:solidFill>
                <a:latin typeface="Aleo" pitchFamily="2" charset="77"/>
              </a:rPr>
              <a:t>resize, and export an image in PowerPoint</a:t>
            </a:r>
          </a:p>
        </p:txBody>
      </p:sp>
      <p:pic>
        <p:nvPicPr>
          <p:cNvPr id="10" name="Picture 9" descr="A black and blue logo&#10;&#10;AI-generated content may be incorrect.">
            <a:extLst>
              <a:ext uri="{FF2B5EF4-FFF2-40B4-BE49-F238E27FC236}">
                <a16:creationId xmlns:a16="http://schemas.microsoft.com/office/drawing/2014/main" id="{848AD0E5-C86F-FCD8-9672-E97365D26BC2}"/>
              </a:ext>
            </a:extLst>
          </p:cNvPr>
          <p:cNvPicPr>
            <a:picLocks noChangeAspect="1"/>
          </p:cNvPicPr>
          <p:nvPr userDrawn="1"/>
        </p:nvPicPr>
        <p:blipFill>
          <a:blip r:embed="rId3"/>
          <a:stretch>
            <a:fillRect/>
          </a:stretch>
        </p:blipFill>
        <p:spPr>
          <a:xfrm>
            <a:off x="6659703" y="1253325"/>
            <a:ext cx="2751674" cy="686174"/>
          </a:xfrm>
          <a:prstGeom prst="rect">
            <a:avLst/>
          </a:prstGeom>
        </p:spPr>
      </p:pic>
      <p:sp>
        <p:nvSpPr>
          <p:cNvPr id="11" name="Rectangle 10">
            <a:extLst>
              <a:ext uri="{FF2B5EF4-FFF2-40B4-BE49-F238E27FC236}">
                <a16:creationId xmlns:a16="http://schemas.microsoft.com/office/drawing/2014/main" id="{3F781EEC-02E3-5EAA-3FB6-4CA8A73C97F7}"/>
              </a:ext>
            </a:extLst>
          </p:cNvPr>
          <p:cNvSpPr/>
          <p:nvPr userDrawn="1"/>
        </p:nvSpPr>
        <p:spPr>
          <a:xfrm>
            <a:off x="0" y="9878518"/>
            <a:ext cx="2323475" cy="40848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7014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ponsor 1">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9CB2E208-AFD2-66D4-FD6D-8AD6BA76489C}"/>
              </a:ext>
            </a:extLst>
          </p:cNvPr>
          <p:cNvSpPr/>
          <p:nvPr userDrawn="1"/>
        </p:nvSpPr>
        <p:spPr>
          <a:xfrm>
            <a:off x="5649493" y="-1197695"/>
            <a:ext cx="5300745" cy="5300745"/>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ack and blue logo&#10;&#10;AI-generated content may be incorrect.">
            <a:extLst>
              <a:ext uri="{FF2B5EF4-FFF2-40B4-BE49-F238E27FC236}">
                <a16:creationId xmlns:a16="http://schemas.microsoft.com/office/drawing/2014/main" id="{AA8A5C0F-406B-6A25-D5E1-1A10B9CA94B7}"/>
              </a:ext>
            </a:extLst>
          </p:cNvPr>
          <p:cNvPicPr>
            <a:picLocks noChangeAspect="1"/>
          </p:cNvPicPr>
          <p:nvPr userDrawn="1"/>
        </p:nvPicPr>
        <p:blipFill>
          <a:blip r:embed="rId2"/>
          <a:stretch>
            <a:fillRect/>
          </a:stretch>
        </p:blipFill>
        <p:spPr>
          <a:xfrm>
            <a:off x="6659703" y="1253325"/>
            <a:ext cx="2751674" cy="686174"/>
          </a:xfrm>
          <a:prstGeom prst="rect">
            <a:avLst/>
          </a:prstGeom>
        </p:spPr>
      </p:pic>
      <p:pic>
        <p:nvPicPr>
          <p:cNvPr id="7" name="Picture 6" descr="A orange smoke on a black background&#10;&#10;AI-generated content may be incorrect.">
            <a:extLst>
              <a:ext uri="{FF2B5EF4-FFF2-40B4-BE49-F238E27FC236}">
                <a16:creationId xmlns:a16="http://schemas.microsoft.com/office/drawing/2014/main" id="{7AB2B1D8-5014-75FD-6E71-6EAF7DCBE8BC}"/>
              </a:ext>
            </a:extLst>
          </p:cNvPr>
          <p:cNvPicPr>
            <a:picLocks noChangeAspect="1"/>
          </p:cNvPicPr>
          <p:nvPr userDrawn="1"/>
        </p:nvPicPr>
        <p:blipFill>
          <a:blip r:embed="rId3"/>
          <a:stretch>
            <a:fillRect/>
          </a:stretch>
        </p:blipFill>
        <p:spPr>
          <a:xfrm rot="6184647">
            <a:off x="-1492677" y="-3447578"/>
            <a:ext cx="7724080" cy="10774150"/>
          </a:xfrm>
          <a:prstGeom prst="rect">
            <a:avLst/>
          </a:prstGeom>
        </p:spPr>
      </p:pic>
      <p:sp>
        <p:nvSpPr>
          <p:cNvPr id="8" name="Picture Placeholder 4">
            <a:extLst>
              <a:ext uri="{FF2B5EF4-FFF2-40B4-BE49-F238E27FC236}">
                <a16:creationId xmlns:a16="http://schemas.microsoft.com/office/drawing/2014/main" id="{D761B4D8-45EA-D890-1AD1-0701204BD338}"/>
              </a:ext>
            </a:extLst>
          </p:cNvPr>
          <p:cNvSpPr>
            <a:spLocks noGrp="1"/>
          </p:cNvSpPr>
          <p:nvPr>
            <p:ph type="pic" sz="quarter" idx="13"/>
          </p:nvPr>
        </p:nvSpPr>
        <p:spPr>
          <a:xfrm>
            <a:off x="880931" y="5143500"/>
            <a:ext cx="3736040" cy="3738082"/>
          </a:xfrm>
          <a:prstGeom prst="ellipse">
            <a:avLst/>
          </a:prstGeom>
          <a:solidFill>
            <a:schemeClr val="bg1"/>
          </a:solidFill>
        </p:spPr>
        <p:txBody>
          <a:bodyPr/>
          <a:lstStyle>
            <a:lvl1pPr marL="0" indent="0" algn="ctr">
              <a:buFontTx/>
              <a:buNone/>
              <a:defRPr>
                <a:solidFill>
                  <a:schemeClr val="tx1"/>
                </a:solidFill>
              </a:defRPr>
            </a:lvl1pPr>
          </a:lstStyle>
          <a:p>
            <a:endParaRPr lang="en-US" dirty="0"/>
          </a:p>
        </p:txBody>
      </p:sp>
      <p:sp>
        <p:nvSpPr>
          <p:cNvPr id="9" name="TextBox 8">
            <a:extLst>
              <a:ext uri="{FF2B5EF4-FFF2-40B4-BE49-F238E27FC236}">
                <a16:creationId xmlns:a16="http://schemas.microsoft.com/office/drawing/2014/main" id="{51E3A095-43B8-8628-1E21-96E1D5E7130D}"/>
              </a:ext>
            </a:extLst>
          </p:cNvPr>
          <p:cNvSpPr txBox="1"/>
          <p:nvPr userDrawn="1"/>
        </p:nvSpPr>
        <p:spPr>
          <a:xfrm>
            <a:off x="5171275" y="6355274"/>
            <a:ext cx="4234794" cy="1314534"/>
          </a:xfrm>
          <a:prstGeom prst="rect">
            <a:avLst/>
          </a:prstGeom>
          <a:noFill/>
        </p:spPr>
        <p:txBody>
          <a:bodyPr wrap="square" rtlCol="0">
            <a:spAutoFit/>
          </a:bodyPr>
          <a:lstStyle/>
          <a:p>
            <a:pPr algn="l"/>
            <a:r>
              <a:rPr lang="en-US" sz="4000" dirty="0">
                <a:solidFill>
                  <a:schemeClr val="accent1"/>
                </a:solidFill>
                <a:latin typeface="Aleo" pitchFamily="2" charset="77"/>
              </a:rPr>
              <a:t>Proud Sponsor of #</a:t>
            </a:r>
            <a:r>
              <a:rPr lang="en-US" sz="4000" dirty="0" err="1">
                <a:solidFill>
                  <a:schemeClr val="accent1"/>
                </a:solidFill>
                <a:latin typeface="Aleo" pitchFamily="2" charset="77"/>
              </a:rPr>
              <a:t>TobaccoPlus</a:t>
            </a:r>
            <a:endParaRPr lang="en-US" sz="4000" dirty="0">
              <a:solidFill>
                <a:schemeClr val="accent1"/>
              </a:solidFill>
              <a:latin typeface="Aleo" pitchFamily="2" charset="77"/>
            </a:endParaRPr>
          </a:p>
        </p:txBody>
      </p:sp>
      <p:sp>
        <p:nvSpPr>
          <p:cNvPr id="10" name="Rectangle 9">
            <a:extLst>
              <a:ext uri="{FF2B5EF4-FFF2-40B4-BE49-F238E27FC236}">
                <a16:creationId xmlns:a16="http://schemas.microsoft.com/office/drawing/2014/main" id="{1C02BA03-FA1D-EC48-DCE1-169658248206}"/>
              </a:ext>
            </a:extLst>
          </p:cNvPr>
          <p:cNvSpPr/>
          <p:nvPr userDrawn="1"/>
        </p:nvSpPr>
        <p:spPr>
          <a:xfrm>
            <a:off x="0" y="9878518"/>
            <a:ext cx="2323475" cy="40848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9074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7231" y="547689"/>
            <a:ext cx="8872538"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7231" y="2738437"/>
            <a:ext cx="8872538" cy="65270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07231" y="9534527"/>
            <a:ext cx="2314575" cy="547688"/>
          </a:xfrm>
          <a:prstGeom prst="rect">
            <a:avLst/>
          </a:prstGeom>
        </p:spPr>
        <p:txBody>
          <a:bodyPr vert="horz" lIns="91440" tIns="45720" rIns="91440" bIns="45720" rtlCol="0" anchor="ctr"/>
          <a:lstStyle>
            <a:lvl1pPr algn="l">
              <a:defRPr sz="1350">
                <a:solidFill>
                  <a:schemeClr val="tx1">
                    <a:tint val="82000"/>
                  </a:schemeClr>
                </a:solidFill>
              </a:defRPr>
            </a:lvl1pPr>
          </a:lstStyle>
          <a:p>
            <a:fld id="{85CD499E-DBC3-BF41-B8BB-A409997E88E4}" type="datetimeFigureOut">
              <a:rPr lang="en-US" smtClean="0"/>
              <a:t>3/31/2025</a:t>
            </a:fld>
            <a:endParaRPr lang="en-US"/>
          </a:p>
        </p:txBody>
      </p:sp>
      <p:sp>
        <p:nvSpPr>
          <p:cNvPr id="5" name="Footer Placeholder 4"/>
          <p:cNvSpPr>
            <a:spLocks noGrp="1"/>
          </p:cNvSpPr>
          <p:nvPr>
            <p:ph type="ftr" sz="quarter" idx="3"/>
          </p:nvPr>
        </p:nvSpPr>
        <p:spPr>
          <a:xfrm>
            <a:off x="3407569" y="9534527"/>
            <a:ext cx="3471863" cy="547688"/>
          </a:xfrm>
          <a:prstGeom prst="rect">
            <a:avLst/>
          </a:prstGeom>
        </p:spPr>
        <p:txBody>
          <a:bodyPr vert="horz" lIns="91440" tIns="45720" rIns="91440" bIns="45720" rtlCol="0" anchor="ctr"/>
          <a:lstStyle>
            <a:lvl1pPr algn="ctr">
              <a:defRPr sz="135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7265194" y="9534527"/>
            <a:ext cx="2314575" cy="547688"/>
          </a:xfrm>
          <a:prstGeom prst="rect">
            <a:avLst/>
          </a:prstGeom>
        </p:spPr>
        <p:txBody>
          <a:bodyPr vert="horz" lIns="91440" tIns="45720" rIns="91440" bIns="45720" rtlCol="0" anchor="ctr"/>
          <a:lstStyle>
            <a:lvl1pPr algn="r">
              <a:defRPr sz="1350">
                <a:solidFill>
                  <a:schemeClr val="tx1">
                    <a:tint val="82000"/>
                  </a:schemeClr>
                </a:solidFill>
              </a:defRPr>
            </a:lvl1pPr>
          </a:lstStyle>
          <a:p>
            <a:fld id="{55FC18D1-110C-DE42-A55E-F48851EA5BA9}" type="slidenum">
              <a:rPr lang="en-US" smtClean="0"/>
              <a:t>‹#›</a:t>
            </a:fld>
            <a:endParaRPr lang="en-US"/>
          </a:p>
        </p:txBody>
      </p:sp>
      <p:sp>
        <p:nvSpPr>
          <p:cNvPr id="8" name="TextBox 7">
            <a:extLst>
              <a:ext uri="{FF2B5EF4-FFF2-40B4-BE49-F238E27FC236}">
                <a16:creationId xmlns:a16="http://schemas.microsoft.com/office/drawing/2014/main" id="{877271F2-0C8A-DB65-42F3-C4B45FF51844}"/>
              </a:ext>
            </a:extLst>
          </p:cNvPr>
          <p:cNvSpPr txBox="1"/>
          <p:nvPr userDrawn="1">
            <p:extLst>
              <p:ext uri="{1162E1C5-73C7-4A58-AE30-91384D911F3F}">
                <p184:classification xmlns:p184="http://schemas.microsoft.com/office/powerpoint/2018/4/main" val="ftr"/>
              </p:ext>
            </p:extLst>
          </p:nvPr>
        </p:nvSpPr>
        <p:spPr>
          <a:xfrm>
            <a:off x="190500" y="9959340"/>
            <a:ext cx="1857375" cy="137160"/>
          </a:xfrm>
          <a:prstGeom prst="rect">
            <a:avLst/>
          </a:prstGeom>
        </p:spPr>
        <p:txBody>
          <a:bodyPr horzOverflow="overflow" lIns="0" tIns="0" rIns="0" bIns="0">
            <a:spAutoFit/>
          </a:bodyPr>
          <a:lstStyle/>
          <a:p>
            <a:pPr algn="l"/>
            <a:r>
              <a:rPr lang="en-US" sz="900">
                <a:solidFill>
                  <a:srgbClr val="0078D7">
                    <a:alpha val="50000"/>
                  </a:srgbClr>
                </a:solidFill>
                <a:latin typeface="Rockwell" panose="02060603020205020403" pitchFamily="18" charset="77"/>
              </a:rPr>
              <a:t>Information Classification: General</a:t>
            </a:r>
          </a:p>
        </p:txBody>
      </p:sp>
    </p:spTree>
    <p:extLst>
      <p:ext uri="{BB962C8B-B14F-4D97-AF65-F5344CB8AC3E}">
        <p14:creationId xmlns:p14="http://schemas.microsoft.com/office/powerpoint/2010/main" val="2889630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73" r:id="rId9"/>
    <p:sldLayoutId id="2147483674" r:id="rId10"/>
    <p:sldLayoutId id="2147483675" r:id="rId11"/>
    <p:sldLayoutId id="2147483676" r:id="rId12"/>
    <p:sldLayoutId id="2147483668" r:id="rId13"/>
    <p:sldLayoutId id="2147483669" r:id="rId14"/>
    <p:sldLayoutId id="2147483670" r:id="rId15"/>
    <p:sldLayoutId id="2147483671" r:id="rId16"/>
  </p:sldLayoutIdLst>
  <p:txStyles>
    <p:titleStyle>
      <a:lvl1pPr algn="l" defTabSz="1028700" rtl="0" eaLnBrk="1" latinLnBrk="0" hangingPunct="1">
        <a:lnSpc>
          <a:spcPct val="90000"/>
        </a:lnSpc>
        <a:spcBef>
          <a:spcPct val="0"/>
        </a:spcBef>
        <a:buNone/>
        <a:defRPr sz="4950" kern="1200">
          <a:solidFill>
            <a:schemeClr val="accent1"/>
          </a:solidFill>
          <a:latin typeface="Aleo" pitchFamily="2" charset="77"/>
          <a:ea typeface="+mj-ea"/>
          <a:cs typeface="+mj-cs"/>
        </a:defRPr>
      </a:lvl1pPr>
    </p:titleStyle>
    <p:body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hyperlink" Target="https://www.linkedin.com/company/computer-service-partners/" TargetMode="External"/><Relationship Id="rId3" Type="http://schemas.openxmlformats.org/officeDocument/2006/relationships/hyperlink" Target="https://www.instagram.com/connectfoodservice/" TargetMode="External"/><Relationship Id="rId7" Type="http://schemas.openxmlformats.org/officeDocument/2006/relationships/hyperlink" Target="https://x.com/connect_foods" TargetMode="External"/><Relationship Id="rId12" Type="http://schemas.openxmlformats.org/officeDocument/2006/relationships/hyperlink" Target="https://cvent.me/Geyzo1?rt=h5IaaEGoh0O3P2AmeWJNXw&amp;utm_source=social&amp;utm_campaign=TF25&amp;utm_medium=social&amp;RefId=TF25-SMKS" TargetMode="External"/><Relationship Id="rId2" Type="http://schemas.openxmlformats.org/officeDocument/2006/relationships/hyperlink" Target="https://www.instagram.com/cspdailynews/?utm_source=ig_web_button_share_sheet&amp;igsh=ZDNlZDc0MzIxNw%3D%3D" TargetMode="External"/><Relationship Id="rId1" Type="http://schemas.openxmlformats.org/officeDocument/2006/relationships/slideLayout" Target="../slideLayouts/slideLayout12.xml"/><Relationship Id="rId6" Type="http://schemas.openxmlformats.org/officeDocument/2006/relationships/hyperlink" Target="https://x.com/CSPDailyNews" TargetMode="External"/><Relationship Id="rId11" Type="http://schemas.openxmlformats.org/officeDocument/2006/relationships/hyperlink" Target="https://www.youtube.com/channel/UCziwCcETbqeVNUHitFzeCcw/videos" TargetMode="External"/><Relationship Id="rId5" Type="http://schemas.openxmlformats.org/officeDocument/2006/relationships/hyperlink" Target="https://www.facebook.com/ConnectFoodservice/" TargetMode="External"/><Relationship Id="rId10" Type="http://schemas.openxmlformats.org/officeDocument/2006/relationships/hyperlink" Target="https://www.youtube.com/@cspdailynews" TargetMode="External"/><Relationship Id="rId4" Type="http://schemas.openxmlformats.org/officeDocument/2006/relationships/hyperlink" Target="https://www.facebook.com/CSPDailyNews/" TargetMode="External"/><Relationship Id="rId9" Type="http://schemas.openxmlformats.org/officeDocument/2006/relationships/hyperlink" Target="https://www.linkedin.com/company/informaconnectfoodservi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5309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BE687A0-7EFC-FA04-8E6A-9FF0E4E41A0A}"/>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1349484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F2626908-894D-CB13-11FD-528980FA0482}"/>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2468091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DBC288C-DE7A-7746-B7BF-39BE6BD8F0C3}"/>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3192014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840683-58FF-2016-EA65-9FD425730F5C}"/>
              </a:ext>
            </a:extLst>
          </p:cNvPr>
          <p:cNvSpPr txBox="1"/>
          <p:nvPr/>
        </p:nvSpPr>
        <p:spPr>
          <a:xfrm>
            <a:off x="783499" y="1070724"/>
            <a:ext cx="4125385" cy="1938992"/>
          </a:xfrm>
          <a:prstGeom prst="rect">
            <a:avLst/>
          </a:prstGeom>
          <a:noFill/>
        </p:spPr>
        <p:txBody>
          <a:bodyPr wrap="square" rtlCol="0">
            <a:spAutoFit/>
          </a:bodyPr>
          <a:lstStyle/>
          <a:p>
            <a:r>
              <a:rPr lang="en-US" sz="4000" dirty="0">
                <a:solidFill>
                  <a:schemeClr val="accent1"/>
                </a:solidFill>
                <a:latin typeface="Aleo" pitchFamily="2" charset="77"/>
                <a:cs typeface="Arial" panose="020B0604020202020204" pitchFamily="34" charset="0"/>
              </a:rPr>
              <a:t>25 Tobacco+ Forum Sponsor Example Copy</a:t>
            </a:r>
          </a:p>
        </p:txBody>
      </p:sp>
      <p:sp>
        <p:nvSpPr>
          <p:cNvPr id="3" name="TextBox 2">
            <a:extLst>
              <a:ext uri="{FF2B5EF4-FFF2-40B4-BE49-F238E27FC236}">
                <a16:creationId xmlns:a16="http://schemas.microsoft.com/office/drawing/2014/main" id="{D901CCF7-EEFC-DCD3-EE25-25D9E12855BA}"/>
              </a:ext>
            </a:extLst>
          </p:cNvPr>
          <p:cNvSpPr txBox="1"/>
          <p:nvPr/>
        </p:nvSpPr>
        <p:spPr>
          <a:xfrm>
            <a:off x="783499" y="3883285"/>
            <a:ext cx="8720001" cy="2031325"/>
          </a:xfrm>
          <a:prstGeom prst="rect">
            <a:avLst/>
          </a:prstGeom>
          <a:noFill/>
        </p:spPr>
        <p:txBody>
          <a:bodyPr wrap="square" rtlCol="0">
            <a:spAutoFit/>
          </a:bodyPr>
          <a:lstStyle/>
          <a:p>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Option 1:</a:t>
            </a: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We are a proud sponsor of the 2025 Tobacco+ Forum! Happening September 15 – 17 in Illinois, this conference is the ultimate space for retailers and suppliers to examine the economic and environmental status of the tobacco, OTP, CBD, and alternative sectors. It’s filled with innovative ideas and insights on current best practices with the latest information. If you want to stay ahead of trends, register below and connect with us. </a:t>
            </a:r>
          </a:p>
        </p:txBody>
      </p:sp>
      <p:sp>
        <p:nvSpPr>
          <p:cNvPr id="4" name="TextBox 3">
            <a:extLst>
              <a:ext uri="{FF2B5EF4-FFF2-40B4-BE49-F238E27FC236}">
                <a16:creationId xmlns:a16="http://schemas.microsoft.com/office/drawing/2014/main" id="{7FF3403C-CF24-E4DD-F3BE-894DFC370C57}"/>
              </a:ext>
            </a:extLst>
          </p:cNvPr>
          <p:cNvSpPr txBox="1"/>
          <p:nvPr/>
        </p:nvSpPr>
        <p:spPr>
          <a:xfrm>
            <a:off x="783497" y="6246403"/>
            <a:ext cx="8720001" cy="1508105"/>
          </a:xfrm>
          <a:prstGeom prst="rect">
            <a:avLst/>
          </a:prstGeom>
          <a:noFill/>
        </p:spPr>
        <p:txBody>
          <a:bodyPr wrap="square" rtlCol="0">
            <a:spAutoFit/>
          </a:bodyPr>
          <a:lstStyle/>
          <a:p>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Option 2:</a:t>
            </a: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Join us at the 2025 Tobacco+ Forum to connect and collaborate with top-notch suppliers like us. As a proud sponsor, we are excited to unveil new products, equipment, and more in the product gallery with you one-to-one. Register today to meet us September 15 – 17 in Illinois! </a:t>
            </a:r>
          </a:p>
        </p:txBody>
      </p:sp>
      <p:sp>
        <p:nvSpPr>
          <p:cNvPr id="5" name="TextBox 4">
            <a:extLst>
              <a:ext uri="{FF2B5EF4-FFF2-40B4-BE49-F238E27FC236}">
                <a16:creationId xmlns:a16="http://schemas.microsoft.com/office/drawing/2014/main" id="{45E56C57-44CC-FD55-99BF-11F1E50476FF}"/>
              </a:ext>
            </a:extLst>
          </p:cNvPr>
          <p:cNvSpPr txBox="1"/>
          <p:nvPr/>
        </p:nvSpPr>
        <p:spPr>
          <a:xfrm>
            <a:off x="783497" y="8086302"/>
            <a:ext cx="8720001" cy="1785104"/>
          </a:xfrm>
          <a:prstGeom prst="rect">
            <a:avLst/>
          </a:prstGeom>
          <a:noFill/>
        </p:spPr>
        <p:txBody>
          <a:bodyPr wrap="square" rtlCol="0">
            <a:spAutoFit/>
          </a:bodyPr>
          <a:lstStyle/>
          <a:p>
            <a:r>
              <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Option 3:</a:t>
            </a:r>
          </a:p>
          <a:p>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We hope to meet you at this year’s Tobacco+ Forum! Discover our latest products, equipment, and strategies in the product gallery with other top-notch sponsors in Illinois, September 15 – 17, 2025.  The industry is ever evolving, so let’s work together to build businesses for the future. Register now to save your spot-</a:t>
            </a:r>
          </a:p>
        </p:txBody>
      </p:sp>
    </p:spTree>
    <p:extLst>
      <p:ext uri="{BB962C8B-B14F-4D97-AF65-F5344CB8AC3E}">
        <p14:creationId xmlns:p14="http://schemas.microsoft.com/office/powerpoint/2010/main" val="2123436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0642C5-17BE-3BD5-81C9-90DC15A1EA81}"/>
              </a:ext>
            </a:extLst>
          </p:cNvPr>
          <p:cNvSpPr txBox="1"/>
          <p:nvPr/>
        </p:nvSpPr>
        <p:spPr>
          <a:xfrm>
            <a:off x="750042" y="1517013"/>
            <a:ext cx="2827347" cy="1938992"/>
          </a:xfrm>
          <a:prstGeom prst="rect">
            <a:avLst/>
          </a:prstGeom>
          <a:noFill/>
        </p:spPr>
        <p:txBody>
          <a:bodyPr wrap="square" rtlCol="0">
            <a:spAutoFit/>
          </a:bodyPr>
          <a:lstStyle/>
          <a:p>
            <a:r>
              <a:rPr lang="en-US" sz="4000" dirty="0">
                <a:solidFill>
                  <a:schemeClr val="accent1"/>
                </a:solidFill>
                <a:latin typeface="Aleo" pitchFamily="2" charset="77"/>
                <a:cs typeface="Arial" panose="020B0604020202020204" pitchFamily="34" charset="0"/>
              </a:rPr>
              <a:t>Important Links &amp;</a:t>
            </a:r>
          </a:p>
          <a:p>
            <a:r>
              <a:rPr lang="en-US" sz="4000" dirty="0">
                <a:solidFill>
                  <a:schemeClr val="accent1"/>
                </a:solidFill>
                <a:latin typeface="Aleo" pitchFamily="2" charset="77"/>
                <a:cs typeface="Arial" panose="020B0604020202020204" pitchFamily="34" charset="0"/>
              </a:rPr>
              <a:t>Hashtags</a:t>
            </a:r>
          </a:p>
        </p:txBody>
      </p:sp>
      <p:sp>
        <p:nvSpPr>
          <p:cNvPr id="3" name="TextBox 2">
            <a:extLst>
              <a:ext uri="{FF2B5EF4-FFF2-40B4-BE49-F238E27FC236}">
                <a16:creationId xmlns:a16="http://schemas.microsoft.com/office/drawing/2014/main" id="{7A3E489E-2550-848B-882A-4D23D07C67CA}"/>
              </a:ext>
            </a:extLst>
          </p:cNvPr>
          <p:cNvSpPr txBox="1"/>
          <p:nvPr/>
        </p:nvSpPr>
        <p:spPr>
          <a:xfrm>
            <a:off x="750043" y="4061006"/>
            <a:ext cx="8741198" cy="5439951"/>
          </a:xfrm>
          <a:prstGeom prst="rect">
            <a:avLst/>
          </a:prstGeom>
          <a:noFill/>
        </p:spPr>
        <p:txBody>
          <a:bodyPr wrap="square" rtlCol="0">
            <a:spAutoFit/>
          </a:bodyPr>
          <a:lstStyle/>
          <a:p>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Hashtags: </a:t>
            </a:r>
          </a:p>
          <a:p>
            <a:r>
              <a:rPr lang="en-US" sz="2000" b="0"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#CSP #InformaConnectFoodservice </a:t>
            </a: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#TobaccoPlus</a:t>
            </a:r>
          </a:p>
          <a:p>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Tags</a:t>
            </a:r>
          </a:p>
          <a:p>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rtl="0" fontAlgn="base">
              <a:lnSpc>
                <a:spcPts val="914"/>
              </a:lnSpc>
            </a:pPr>
            <a:r>
              <a:rPr lang="en-US" sz="20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Instagram </a:t>
            </a:r>
            <a:r>
              <a:rPr lang="en-US" sz="2000" b="0" i="0" u="sng" strike="noStrike" dirty="0">
                <a:solidFill>
                  <a:srgbClr val="FF9900"/>
                </a:solidFill>
                <a:effectLst/>
                <a:latin typeface="Open Sans" panose="020B0606030504020204" pitchFamily="34" charset="0"/>
                <a:ea typeface="Open Sans" panose="020B0606030504020204" pitchFamily="34" charset="0"/>
                <a:cs typeface="Open Sans" panose="020B0606030504020204" pitchFamily="34" charset="0"/>
                <a:hlinkClick r:id="rId2"/>
              </a:rPr>
              <a:t>@cspdailynews </a:t>
            </a:r>
            <a:r>
              <a:rPr lang="en-US" sz="20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t>
            </a:r>
            <a:r>
              <a:rPr lang="en-US" sz="2000" b="0" i="0" u="sng" strike="noStrike" dirty="0">
                <a:solidFill>
                  <a:srgbClr val="FF9900"/>
                </a:solidFill>
                <a:effectLst/>
                <a:latin typeface="Open Sans" panose="020B0606030504020204" pitchFamily="34" charset="0"/>
                <a:ea typeface="Open Sans" panose="020B0606030504020204" pitchFamily="34" charset="0"/>
                <a:cs typeface="Open Sans" panose="020B0606030504020204" pitchFamily="34" charset="0"/>
                <a:hlinkClick r:id="rId3"/>
              </a:rPr>
              <a:t>@connectfoodservice</a:t>
            </a:r>
            <a:r>
              <a:rPr lang="en-US" sz="2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r>
              <a:rPr lang="en-US" sz="2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p>
            <a:pPr algn="l" rtl="0" fontAlgn="base">
              <a:lnSpc>
                <a:spcPts val="914"/>
              </a:lnSpc>
            </a:pPr>
            <a:r>
              <a:rPr lang="en-US" sz="20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t>
            </a:r>
          </a:p>
          <a:p>
            <a:pPr algn="l" rtl="0" fontAlgn="base">
              <a:lnSpc>
                <a:spcPts val="914"/>
              </a:lnSpc>
            </a:pPr>
            <a:r>
              <a:rPr lang="en-US" sz="20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Facebook</a:t>
            </a:r>
            <a:r>
              <a:rPr lang="en-US" sz="2000" b="0"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2000" b="0" i="0" u="sng" strike="noStrike" dirty="0">
                <a:solidFill>
                  <a:srgbClr val="FF9900"/>
                </a:solidFill>
                <a:effectLst/>
                <a:latin typeface="Open Sans" panose="020B0606030504020204" pitchFamily="34" charset="0"/>
                <a:ea typeface="Open Sans" panose="020B0606030504020204" pitchFamily="34" charset="0"/>
                <a:cs typeface="Open Sans" panose="020B0606030504020204" pitchFamily="34" charset="0"/>
                <a:hlinkClick r:id="rId4"/>
              </a:rPr>
              <a:t>@CSP </a:t>
            </a:r>
            <a:r>
              <a:rPr lang="en-US" sz="20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t>
            </a:r>
            <a:r>
              <a:rPr lang="en-US" sz="2000" b="0" i="0" u="sng" strike="noStrike" dirty="0">
                <a:solidFill>
                  <a:srgbClr val="FF9900"/>
                </a:solidFill>
                <a:effectLst/>
                <a:latin typeface="Open Sans" panose="020B0606030504020204" pitchFamily="34" charset="0"/>
                <a:ea typeface="Open Sans" panose="020B0606030504020204" pitchFamily="34" charset="0"/>
                <a:cs typeface="Open Sans" panose="020B0606030504020204" pitchFamily="34" charset="0"/>
                <a:hlinkClick r:id="rId5"/>
              </a:rPr>
              <a:t>@Informa Connect Foodservice</a:t>
            </a:r>
            <a:r>
              <a:rPr lang="en-US" sz="2000" b="1" i="0" u="sng" strike="noStrike" dirty="0">
                <a:solidFill>
                  <a:srgbClr val="FF9900"/>
                </a:solidFill>
                <a:effectLst/>
                <a:latin typeface="Open Sans" panose="020B0606030504020204" pitchFamily="34" charset="0"/>
                <a:ea typeface="Open Sans" panose="020B0606030504020204" pitchFamily="34" charset="0"/>
                <a:cs typeface="Open Sans" panose="020B0606030504020204" pitchFamily="34" charset="0"/>
                <a:hlinkClick r:id="rId5"/>
              </a:rPr>
              <a:t> </a:t>
            </a:r>
            <a:r>
              <a:rPr lang="en-US" sz="2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r>
              <a:rPr lang="en-US" sz="2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p>
            <a:pPr algn="l" rtl="0" fontAlgn="base">
              <a:lnSpc>
                <a:spcPts val="914"/>
              </a:lnSpc>
            </a:pPr>
            <a:r>
              <a:rPr lang="en-US" sz="2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endParaRPr lang="en-US" sz="20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algn="l" rtl="0" fontAlgn="base">
              <a:lnSpc>
                <a:spcPts val="914"/>
              </a:lnSpc>
            </a:pPr>
            <a:r>
              <a:rPr lang="en-US" sz="20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X/Twitter</a:t>
            </a:r>
            <a:r>
              <a:rPr lang="en-US" sz="2000" b="0"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2000" b="0" i="0" u="sng" strike="noStrike" dirty="0">
                <a:solidFill>
                  <a:srgbClr val="FF9900"/>
                </a:solidFill>
                <a:effectLst/>
                <a:latin typeface="Open Sans" panose="020B0606030504020204" pitchFamily="34" charset="0"/>
                <a:ea typeface="Open Sans" panose="020B0606030504020204" pitchFamily="34" charset="0"/>
                <a:cs typeface="Open Sans" panose="020B0606030504020204" pitchFamily="34" charset="0"/>
                <a:hlinkClick r:id="rId6"/>
              </a:rPr>
              <a:t>@CSPDailyNews </a:t>
            </a:r>
            <a:r>
              <a:rPr lang="en-US" sz="20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t>
            </a:r>
            <a:r>
              <a:rPr lang="en-US" sz="2000" b="0" i="0" u="sng" strike="noStrike" dirty="0">
                <a:solidFill>
                  <a:srgbClr val="FF9900"/>
                </a:solidFill>
                <a:effectLst/>
                <a:latin typeface="Open Sans" panose="020B0606030504020204" pitchFamily="34" charset="0"/>
                <a:ea typeface="Open Sans" panose="020B0606030504020204" pitchFamily="34" charset="0"/>
                <a:cs typeface="Open Sans" panose="020B0606030504020204" pitchFamily="34" charset="0"/>
                <a:hlinkClick r:id="rId7"/>
              </a:rPr>
              <a:t>@connect_foods</a:t>
            </a:r>
            <a:r>
              <a:rPr lang="en-US" sz="20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r>
              <a:rPr lang="en-US" sz="2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p>
            <a:pPr algn="l" rtl="0" fontAlgn="base">
              <a:lnSpc>
                <a:spcPts val="914"/>
              </a:lnSpc>
            </a:pPr>
            <a:r>
              <a:rPr lang="en-US" sz="20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t>
            </a:r>
          </a:p>
          <a:p>
            <a:pPr algn="l" rtl="0" fontAlgn="base">
              <a:lnSpc>
                <a:spcPts val="914"/>
              </a:lnSpc>
            </a:pPr>
            <a:r>
              <a:rPr lang="en-US" sz="20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LinkedIn</a:t>
            </a:r>
            <a:r>
              <a:rPr lang="en-US" sz="2000" b="0"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2000" b="0" i="0" u="sng" strike="noStrike" dirty="0">
                <a:solidFill>
                  <a:srgbClr val="FF9900"/>
                </a:solidFill>
                <a:effectLst/>
                <a:latin typeface="Open Sans" panose="020B0606030504020204" pitchFamily="34" charset="0"/>
                <a:ea typeface="Open Sans" panose="020B0606030504020204" pitchFamily="34" charset="0"/>
                <a:cs typeface="Open Sans" panose="020B0606030504020204" pitchFamily="34" charset="0"/>
                <a:hlinkClick r:id="rId8"/>
              </a:rPr>
              <a:t>@CSP, Inc.</a:t>
            </a:r>
            <a:r>
              <a:rPr lang="en-US" sz="20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 </a:t>
            </a:r>
            <a:r>
              <a:rPr lang="en-US" sz="2000" b="0" i="0" u="sng" strike="noStrike" dirty="0">
                <a:solidFill>
                  <a:srgbClr val="FF9900"/>
                </a:solidFill>
                <a:effectLst/>
                <a:latin typeface="Open Sans" panose="020B0606030504020204" pitchFamily="34" charset="0"/>
                <a:ea typeface="Open Sans" panose="020B0606030504020204" pitchFamily="34" charset="0"/>
                <a:cs typeface="Open Sans" panose="020B0606030504020204" pitchFamily="34" charset="0"/>
                <a:hlinkClick r:id="rId9"/>
              </a:rPr>
              <a:t>@Informa Connect Foodservice</a:t>
            </a:r>
            <a:r>
              <a:rPr lang="en-US" sz="2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t>
            </a:r>
          </a:p>
          <a:p>
            <a:pPr algn="l" rtl="0" fontAlgn="base">
              <a:lnSpc>
                <a:spcPts val="914"/>
              </a:lnSpc>
            </a:pPr>
            <a:r>
              <a:rPr lang="en-US" sz="2000" b="1" i="0" u="sng"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hlinkClick r:id="rId9">
                  <a:extLst>
                    <a:ext uri="{A12FA001-AC4F-418D-AE19-62706E023703}">
                      <ahyp:hlinkClr xmlns:ahyp="http://schemas.microsoft.com/office/drawing/2018/hyperlinkcolor" val="tx"/>
                    </a:ext>
                  </a:extLst>
                </a:hlinkClick>
              </a:rPr>
              <a:t> </a:t>
            </a:r>
            <a:r>
              <a:rPr lang="en-US" sz="2000" b="0"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t>
            </a:r>
            <a:r>
              <a:rPr lang="en-US" sz="20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t>
            </a:r>
          </a:p>
          <a:p>
            <a:pPr algn="l" rtl="0" fontAlgn="base">
              <a:lnSpc>
                <a:spcPts val="914"/>
              </a:lnSpc>
            </a:pPr>
            <a:r>
              <a:rPr lang="en-US" sz="20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YouTube</a:t>
            </a:r>
            <a:r>
              <a:rPr lang="en-US" sz="2000" b="0"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US" sz="2000" b="0" i="0" u="sng" strike="noStrike" dirty="0">
                <a:solidFill>
                  <a:srgbClr val="FF9900"/>
                </a:solidFill>
                <a:effectLst/>
                <a:latin typeface="Open Sans" panose="020B0606030504020204" pitchFamily="34" charset="0"/>
                <a:ea typeface="Open Sans" panose="020B0606030504020204" pitchFamily="34" charset="0"/>
                <a:cs typeface="Open Sans" panose="020B0606030504020204" pitchFamily="34" charset="0"/>
                <a:hlinkClick r:id="rId10"/>
              </a:rPr>
              <a:t>@cspdailynews </a:t>
            </a:r>
            <a:r>
              <a:rPr lang="en-US" sz="2000" b="0" i="0" u="none" strike="noStrike" dirty="0">
                <a:solidFill>
                  <a:srgbClr val="FFFFFF"/>
                </a:solidFill>
                <a:effectLst/>
                <a:latin typeface="Open Sans" panose="020B0606030504020204" pitchFamily="34" charset="0"/>
                <a:ea typeface="Open Sans" panose="020B0606030504020204" pitchFamily="34" charset="0"/>
                <a:cs typeface="Open Sans" panose="020B0606030504020204" pitchFamily="34" charset="0"/>
              </a:rPr>
              <a:t>/ </a:t>
            </a:r>
            <a:r>
              <a:rPr lang="en-US" sz="2000" b="0" i="0" u="sng" strike="noStrike" dirty="0">
                <a:solidFill>
                  <a:srgbClr val="FF9900"/>
                </a:solidFill>
                <a:effectLst/>
                <a:latin typeface="Open Sans" panose="020B0606030504020204" pitchFamily="34" charset="0"/>
                <a:ea typeface="Open Sans" panose="020B0606030504020204" pitchFamily="34" charset="0"/>
                <a:cs typeface="Open Sans" panose="020B0606030504020204" pitchFamily="34" charset="0"/>
                <a:hlinkClick r:id="rId11"/>
              </a:rPr>
              <a:t>@connectfsvert</a:t>
            </a:r>
            <a:endParaRPr lang="en-US" sz="2000" b="0" i="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p>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Important Links:</a:t>
            </a:r>
          </a:p>
          <a:p>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Tobacco</a:t>
            </a:r>
            <a:r>
              <a:rPr lang="en-US" sz="2000">
                <a:solidFill>
                  <a:schemeClr val="bg1"/>
                </a:solidFill>
                <a:latin typeface="Open Sans" panose="020B0606030504020204" pitchFamily="34" charset="0"/>
                <a:ea typeface="Open Sans" panose="020B0606030504020204" pitchFamily="34" charset="0"/>
                <a:cs typeface="Open Sans" panose="020B0606030504020204" pitchFamily="34" charset="0"/>
              </a:rPr>
              <a:t>+ Forum Website</a:t>
            </a: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2000" u="sng" dirty="0">
                <a:solidFill>
                  <a:schemeClr val="accent1"/>
                </a:solidFill>
                <a:latin typeface="Aptos" panose="020B0004020202020204" pitchFamily="34" charset="0"/>
              </a:rPr>
              <a:t>https://informaconnect.com/tobacco/</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a:p>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Registration Link</a:t>
            </a:r>
          </a:p>
          <a:p>
            <a:r>
              <a:rPr lang="en-US" sz="1800" b="0" i="0" u="sng" strike="noStrike" dirty="0">
                <a:solidFill>
                  <a:srgbClr val="467886"/>
                </a:solidFill>
                <a:effectLst/>
                <a:latin typeface="Aptos" panose="020B0004020202020204" pitchFamily="34" charset="0"/>
                <a:hlinkClick r:id="rId12"/>
              </a:rPr>
              <a:t>https://cvent.me/Geyzo1?rt=h5IaaEGoh0O3P2AmeWJNXw&amp;utm_source=social&amp;utm_campaign=TF25&amp;utm_medium=social&amp;RefId=TF25-SMKS</a:t>
            </a: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6283781"/>
      </p:ext>
    </p:extLst>
  </p:cSld>
  <p:clrMapOvr>
    <a:masterClrMapping/>
  </p:clrMapOvr>
</p:sld>
</file>

<file path=ppt/theme/theme1.xml><?xml version="1.0" encoding="utf-8"?>
<a:theme xmlns:a="http://schemas.openxmlformats.org/drawingml/2006/main" name="Office Theme">
  <a:themeElements>
    <a:clrScheme name="25 Tobacco+ 1">
      <a:dk1>
        <a:srgbClr val="000000"/>
      </a:dk1>
      <a:lt1>
        <a:srgbClr val="FFFFFF"/>
      </a:lt1>
      <a:dk2>
        <a:srgbClr val="00222E"/>
      </a:dk2>
      <a:lt2>
        <a:srgbClr val="EDEDED"/>
      </a:lt2>
      <a:accent1>
        <a:srgbClr val="EF5324"/>
      </a:accent1>
      <a:accent2>
        <a:srgbClr val="00222E"/>
      </a:accent2>
      <a:accent3>
        <a:srgbClr val="BB2C00"/>
      </a:accent3>
      <a:accent4>
        <a:srgbClr val="FF450C"/>
      </a:accent4>
      <a:accent5>
        <a:srgbClr val="FF9371"/>
      </a:accent5>
      <a:accent6>
        <a:srgbClr val="FFCEBF"/>
      </a:accent6>
      <a:hlink>
        <a:srgbClr val="FF6800"/>
      </a:hlink>
      <a:folHlink>
        <a:srgbClr val="FF9200"/>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410E38B8B66649ABA5CBD882FBE15C" ma:contentTypeVersion="15" ma:contentTypeDescription="Create a new document." ma:contentTypeScope="" ma:versionID="bb71030ae04b296349226b14744ec4f4">
  <xsd:schema xmlns:xsd="http://www.w3.org/2001/XMLSchema" xmlns:xs="http://www.w3.org/2001/XMLSchema" xmlns:p="http://schemas.microsoft.com/office/2006/metadata/properties" xmlns:ns2="9d4e7eed-fefc-43d4-9f2f-fecfc42e1877" xmlns:ns3="43521e73-0b1a-44cf-b2ea-bc658ba30475" targetNamespace="http://schemas.microsoft.com/office/2006/metadata/properties" ma:root="true" ma:fieldsID="8638f30b0048c7230893dd1df287f79d" ns2:_="" ns3:_="">
    <xsd:import namespace="9d4e7eed-fefc-43d4-9f2f-fecfc42e1877"/>
    <xsd:import namespace="43521e73-0b1a-44cf-b2ea-bc658ba3047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4e7eed-fefc-43d4-9f2f-fecfc42e18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bdc0606b-8e5a-4aee-a68c-f4efcab0e83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3521e73-0b1a-44cf-b2ea-bc658ba3047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a17be951-0d71-46e4-a848-222db5cf027e}" ma:internalName="TaxCatchAll" ma:showField="CatchAllData" ma:web="43521e73-0b1a-44cf-b2ea-bc658ba3047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d4e7eed-fefc-43d4-9f2f-fecfc42e1877">
      <Terms xmlns="http://schemas.microsoft.com/office/infopath/2007/PartnerControls"/>
    </lcf76f155ced4ddcb4097134ff3c332f>
    <TaxCatchAll xmlns="43521e73-0b1a-44cf-b2ea-bc658ba30475" xsi:nil="true"/>
  </documentManagement>
</p:properties>
</file>

<file path=customXml/itemProps1.xml><?xml version="1.0" encoding="utf-8"?>
<ds:datastoreItem xmlns:ds="http://schemas.openxmlformats.org/officeDocument/2006/customXml" ds:itemID="{6853F414-48E9-479D-A8F5-A0842F940B35}"/>
</file>

<file path=customXml/itemProps2.xml><?xml version="1.0" encoding="utf-8"?>
<ds:datastoreItem xmlns:ds="http://schemas.openxmlformats.org/officeDocument/2006/customXml" ds:itemID="{E0EAFCAF-856C-4C0F-AF61-BE423C41DA16}"/>
</file>

<file path=customXml/itemProps3.xml><?xml version="1.0" encoding="utf-8"?>
<ds:datastoreItem xmlns:ds="http://schemas.openxmlformats.org/officeDocument/2006/customXml" ds:itemID="{80D0AB4A-811D-4685-8F0F-239374FA5BC1}"/>
</file>

<file path=docProps/app.xml><?xml version="1.0" encoding="utf-8"?>
<Properties xmlns="http://schemas.openxmlformats.org/officeDocument/2006/extended-properties" xmlns:vt="http://schemas.openxmlformats.org/officeDocument/2006/docPropsVTypes">
  <Template>Office Theme</Template>
  <TotalTime>14</TotalTime>
  <Words>327</Words>
  <Application>Microsoft Office PowerPoint</Application>
  <PresentationFormat>Custom</PresentationFormat>
  <Paragraphs>30</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Aleo</vt:lpstr>
      <vt:lpstr>Aleo Light</vt:lpstr>
      <vt:lpstr>Aptos</vt:lpstr>
      <vt:lpstr>Arial</vt:lpstr>
      <vt:lpstr>Open Sans</vt:lpstr>
      <vt:lpstr>Rockwell</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Sambo, Kristen</dc:creator>
  <cp:lastModifiedBy>Nassani, Annalise</cp:lastModifiedBy>
  <cp:revision>1</cp:revision>
  <dcterms:created xsi:type="dcterms:W3CDTF">2025-03-24T16:45:19Z</dcterms:created>
  <dcterms:modified xsi:type="dcterms:W3CDTF">2025-03-31T14:04:25Z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bab825-a111-45e4-86a1-18cee0005896_Enabled">
    <vt:lpwstr>true</vt:lpwstr>
  </property>
  <property fmtid="{D5CDD505-2E9C-101B-9397-08002B2CF9AE}" pid="3" name="MSIP_Label_2bbab825-a111-45e4-86a1-18cee0005896_SetDate">
    <vt:lpwstr>2025-03-24T16:57:24Z</vt:lpwstr>
  </property>
  <property fmtid="{D5CDD505-2E9C-101B-9397-08002B2CF9AE}" pid="4" name="MSIP_Label_2bbab825-a111-45e4-86a1-18cee0005896_Method">
    <vt:lpwstr>Standard</vt:lpwstr>
  </property>
  <property fmtid="{D5CDD505-2E9C-101B-9397-08002B2CF9AE}" pid="5" name="MSIP_Label_2bbab825-a111-45e4-86a1-18cee0005896_Name">
    <vt:lpwstr>2bbab825-a111-45e4-86a1-18cee0005896</vt:lpwstr>
  </property>
  <property fmtid="{D5CDD505-2E9C-101B-9397-08002B2CF9AE}" pid="6" name="MSIP_Label_2bbab825-a111-45e4-86a1-18cee0005896_SiteId">
    <vt:lpwstr>2567d566-604c-408a-8a60-55d0dc9d9d6b</vt:lpwstr>
  </property>
  <property fmtid="{D5CDD505-2E9C-101B-9397-08002B2CF9AE}" pid="7" name="MSIP_Label_2bbab825-a111-45e4-86a1-18cee0005896_ActionId">
    <vt:lpwstr>9fdf9255-cf29-4e1a-985f-93a51b2857a2</vt:lpwstr>
  </property>
  <property fmtid="{D5CDD505-2E9C-101B-9397-08002B2CF9AE}" pid="8" name="MSIP_Label_2bbab825-a111-45e4-86a1-18cee0005896_ContentBits">
    <vt:lpwstr>2</vt:lpwstr>
  </property>
  <property fmtid="{D5CDD505-2E9C-101B-9397-08002B2CF9AE}" pid="9" name="MSIP_Label_2bbab825-a111-45e4-86a1-18cee0005896_Tag">
    <vt:lpwstr>50, 3, 0, 1</vt:lpwstr>
  </property>
  <property fmtid="{D5CDD505-2E9C-101B-9397-08002B2CF9AE}" pid="10" name="ClassificationContentMarkingFooterLocations">
    <vt:lpwstr>Office Theme:8</vt:lpwstr>
  </property>
  <property fmtid="{D5CDD505-2E9C-101B-9397-08002B2CF9AE}" pid="11" name="ClassificationContentMarkingFooterText">
    <vt:lpwstr>Information Classification: General</vt:lpwstr>
  </property>
  <property fmtid="{D5CDD505-2E9C-101B-9397-08002B2CF9AE}" pid="12" name="ContentTypeId">
    <vt:lpwstr>0x010100A2410E38B8B66649ABA5CBD882FBE15C</vt:lpwstr>
  </property>
</Properties>
</file>